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91" r:id="rId3"/>
    <p:sldId id="309" r:id="rId4"/>
    <p:sldId id="301" r:id="rId5"/>
    <p:sldId id="302" r:id="rId6"/>
    <p:sldId id="275" r:id="rId7"/>
    <p:sldId id="303" r:id="rId8"/>
    <p:sldId id="293" r:id="rId9"/>
    <p:sldId id="304" r:id="rId10"/>
    <p:sldId id="294" r:id="rId11"/>
    <p:sldId id="305" r:id="rId12"/>
    <p:sldId id="295" r:id="rId13"/>
    <p:sldId id="306" r:id="rId14"/>
    <p:sldId id="296" r:id="rId15"/>
    <p:sldId id="307" r:id="rId16"/>
    <p:sldId id="297" r:id="rId17"/>
    <p:sldId id="308" r:id="rId18"/>
    <p:sldId id="298" r:id="rId19"/>
    <p:sldId id="299" r:id="rId20"/>
    <p:sldId id="310" r:id="rId21"/>
    <p:sldId id="300" r:id="rId22"/>
    <p:sldId id="292" r:id="rId23"/>
    <p:sldId id="311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3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94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12A54B5-8E2B-4076-AE80-B12C4CFA4BA1}" type="datetimeFigureOut">
              <a:rPr lang="en-US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91ACEB-32AA-4C0D-9702-920273B6B7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03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7113D6-1A22-464F-B06B-AA5D2954B52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7113D6-1A22-464F-B06B-AA5D2954B52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7113D6-1A22-464F-B06B-AA5D2954B52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1ACEB-32AA-4C0D-9702-920273B6B74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23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3C56ACC0-7863-4AF4-A74D-3F2E907EAC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6ACC0-7863-4AF4-A74D-3F2E907EAC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7B114B-799D-4433-ADAE-16B679A1720D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FB0497-E3F8-4A86-B52B-8DBC1D2BA73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35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78C9E4-D3BD-48A6-BC8D-9E4E64016DD4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32BDA7-91D6-4554-B0A1-2FB7DB24FE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481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1246FF-7405-4025-89E8-0631349CE673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C5D480-227B-4A9F-85E1-2D6F1957194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868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6C4E3F-D8B6-4457-AB19-7A2DF4BFB523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146957-39B2-4579-BBC3-D3F7F7E032A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235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B3CE5E-2142-46ED-B590-F181386DE889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2C728A-65B9-42C6-8089-E2B787E4735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693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7DE93D-1B06-4F91-ADFF-5AE9F8C366CE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300C1F-063C-47BF-B349-1996501821C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548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805DE2-8A6F-4226-892E-94CD0C63C9CC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E2C98A-9934-4FD5-AF25-F870597EAE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077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E7F723-5866-42F8-B1A0-3CEC01DAD4CF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A7026-F5EA-4436-9D32-666A4F110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190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BD30CC-4840-444A-BF96-3D2C0A30892D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A015F-6C64-4244-A252-BD2D1A677CB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397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3FBD00-5BA5-414F-A9CE-180AA772535C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8C714D-2EE7-4FB5-8972-5B432CCEB55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677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9BE2FC-7FF0-49E5-8A16-7C695D4462D7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834E07-1A18-4D52-835F-F89D4AB0F5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054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EC7BB0-9EAA-401C-95B3-D99914C9D7F0}" type="datetimeFigureOut">
              <a:rPr lang="en-US" smtClean="0"/>
              <a:pPr>
                <a:defRPr/>
              </a:pPr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3BF9177-0FF7-464F-AB97-EBA1351DA35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78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9.mp3"/><Relationship Id="rId7" Type="http://schemas.openxmlformats.org/officeDocument/2006/relationships/image" Target="../media/image11.png"/><Relationship Id="rId2" Type="http://schemas.microsoft.com/office/2007/relationships/media" Target="../media/media9.mp3"/><Relationship Id="rId1" Type="http://schemas.openxmlformats.org/officeDocument/2006/relationships/tags" Target="../tags/tag11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p3"/><Relationship Id="rId7" Type="http://schemas.openxmlformats.org/officeDocument/2006/relationships/image" Target="../media/image4.png"/><Relationship Id="rId2" Type="http://schemas.microsoft.com/office/2007/relationships/media" Target="../media/media10.mp3"/><Relationship Id="rId1" Type="http://schemas.openxmlformats.org/officeDocument/2006/relationships/tags" Target="../tags/tag12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1.mp3"/><Relationship Id="rId7" Type="http://schemas.openxmlformats.org/officeDocument/2006/relationships/image" Target="../media/image13.wmf"/><Relationship Id="rId2" Type="http://schemas.microsoft.com/office/2007/relationships/media" Target="../media/media11.mp3"/><Relationship Id="rId1" Type="http://schemas.openxmlformats.org/officeDocument/2006/relationships/tags" Target="../tags/tag13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p3"/><Relationship Id="rId7" Type="http://schemas.openxmlformats.org/officeDocument/2006/relationships/image" Target="../media/image4.png"/><Relationship Id="rId2" Type="http://schemas.microsoft.com/office/2007/relationships/media" Target="../media/media12.mp3"/><Relationship Id="rId1" Type="http://schemas.openxmlformats.org/officeDocument/2006/relationships/tags" Target="../tags/tag14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3.mp3"/><Relationship Id="rId7" Type="http://schemas.openxmlformats.org/officeDocument/2006/relationships/image" Target="../media/image15.png"/><Relationship Id="rId2" Type="http://schemas.microsoft.com/office/2007/relationships/media" Target="../media/media13.mp3"/><Relationship Id="rId1" Type="http://schemas.openxmlformats.org/officeDocument/2006/relationships/tags" Target="../tags/tag15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p3"/><Relationship Id="rId7" Type="http://schemas.openxmlformats.org/officeDocument/2006/relationships/image" Target="../media/image4.png"/><Relationship Id="rId2" Type="http://schemas.microsoft.com/office/2007/relationships/media" Target="../media/media14.mp3"/><Relationship Id="rId1" Type="http://schemas.openxmlformats.org/officeDocument/2006/relationships/tags" Target="../tags/tag16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5.mp3"/><Relationship Id="rId7" Type="http://schemas.openxmlformats.org/officeDocument/2006/relationships/image" Target="../media/image17.wmf"/><Relationship Id="rId2" Type="http://schemas.microsoft.com/office/2007/relationships/media" Target="../media/media15.mp3"/><Relationship Id="rId1" Type="http://schemas.openxmlformats.org/officeDocument/2006/relationships/tags" Target="../tags/tag17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p3"/><Relationship Id="rId7" Type="http://schemas.openxmlformats.org/officeDocument/2006/relationships/image" Target="../media/image4.png"/><Relationship Id="rId2" Type="http://schemas.microsoft.com/office/2007/relationships/media" Target="../media/media16.mp3"/><Relationship Id="rId1" Type="http://schemas.openxmlformats.org/officeDocument/2006/relationships/tags" Target="../tags/tag18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7.mp3"/><Relationship Id="rId7" Type="http://schemas.openxmlformats.org/officeDocument/2006/relationships/image" Target="../media/image19.jpeg"/><Relationship Id="rId2" Type="http://schemas.microsoft.com/office/2007/relationships/media" Target="../media/media17.mp3"/><Relationship Id="rId1" Type="http://schemas.openxmlformats.org/officeDocument/2006/relationships/tags" Target="../tags/tag19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8.mp3"/><Relationship Id="rId7" Type="http://schemas.openxmlformats.org/officeDocument/2006/relationships/image" Target="../media/image21.png"/><Relationship Id="rId2" Type="http://schemas.microsoft.com/office/2007/relationships/media" Target="../media/media18.mp3"/><Relationship Id="rId1" Type="http://schemas.openxmlformats.org/officeDocument/2006/relationships/tags" Target="../tags/tag20.xml"/><Relationship Id="rId6" Type="http://schemas.openxmlformats.org/officeDocument/2006/relationships/image" Target="../media/image20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p3"/><Relationship Id="rId7" Type="http://schemas.openxmlformats.org/officeDocument/2006/relationships/image" Target="../media/image4.png"/><Relationship Id="rId2" Type="http://schemas.microsoft.com/office/2007/relationships/media" Target="../media/media19.mp3"/><Relationship Id="rId1" Type="http://schemas.openxmlformats.org/officeDocument/2006/relationships/tags" Target="../tags/tag21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p3"/><Relationship Id="rId7" Type="http://schemas.openxmlformats.org/officeDocument/2006/relationships/image" Target="../media/image4.png"/><Relationship Id="rId2" Type="http://schemas.microsoft.com/office/2007/relationships/media" Target="../media/media20.mp3"/><Relationship Id="rId1" Type="http://schemas.openxmlformats.org/officeDocument/2006/relationships/tags" Target="../tags/tag22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7" Type="http://schemas.openxmlformats.org/officeDocument/2006/relationships/image" Target="../media/image4.png"/><Relationship Id="rId2" Type="http://schemas.microsoft.com/office/2007/relationships/media" Target="../media/media3.mp3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4.mp3"/><Relationship Id="rId7" Type="http://schemas.openxmlformats.org/officeDocument/2006/relationships/image" Target="../media/image3.png"/><Relationship Id="rId2" Type="http://schemas.microsoft.com/office/2007/relationships/media" Target="../media/media4.mp3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p3"/><Relationship Id="rId7" Type="http://schemas.openxmlformats.org/officeDocument/2006/relationships/image" Target="../media/image4.png"/><Relationship Id="rId2" Type="http://schemas.microsoft.com/office/2007/relationships/media" Target="../media/media5.mp3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p3"/><Relationship Id="rId7" Type="http://schemas.openxmlformats.org/officeDocument/2006/relationships/image" Target="../media/image8.png"/><Relationship Id="rId2" Type="http://schemas.microsoft.com/office/2007/relationships/media" Target="../media/media6.mp3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7.mp3"/><Relationship Id="rId7" Type="http://schemas.openxmlformats.org/officeDocument/2006/relationships/image" Target="../media/image7.png"/><Relationship Id="rId2" Type="http://schemas.microsoft.com/office/2007/relationships/media" Target="../media/media7.mp3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p3"/><Relationship Id="rId7" Type="http://schemas.openxmlformats.org/officeDocument/2006/relationships/image" Target="../media/image4.png"/><Relationship Id="rId2" Type="http://schemas.microsoft.com/office/2007/relationships/media" Target="../media/media8.mp3"/><Relationship Id="rId1" Type="http://schemas.openxmlformats.org/officeDocument/2006/relationships/tags" Target="../tags/tag10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1143000"/>
            <a:ext cx="8153400" cy="3733800"/>
          </a:xfrm>
        </p:spPr>
        <p:txBody>
          <a:bodyPr>
            <a:normAutofit fontScale="90000"/>
          </a:bodyPr>
          <a:lstStyle/>
          <a:p>
            <a:r>
              <a:rPr lang="en-US" sz="8000" b="1" dirty="0" smtClean="0"/>
              <a:t>The Blind Men and the Elephant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/>
              <a:t>Adapted from </a:t>
            </a:r>
            <a:br>
              <a:rPr lang="en-US" sz="2700" dirty="0"/>
            </a:br>
            <a:r>
              <a:rPr lang="en-US" sz="2700" u="sng" dirty="0"/>
              <a:t>Fifty Famous Stories Retold 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/>
              <a:t>by James Baldwin</a:t>
            </a:r>
            <a:br>
              <a:rPr lang="en-US" sz="2700" dirty="0"/>
            </a:br>
            <a:r>
              <a:rPr lang="en-US" sz="2700" dirty="0"/>
              <a:t>Audio from </a:t>
            </a:r>
            <a:r>
              <a:rPr lang="en-US" sz="2700" dirty="0" err="1"/>
              <a:t>Librivox</a:t>
            </a:r>
            <a:endParaRPr lang="en-US" sz="27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5715000"/>
            <a:ext cx="8153400" cy="685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A00114</a:t>
            </a:r>
            <a:endParaRPr lang="en-US" dirty="0" smtClean="0"/>
          </a:p>
        </p:txBody>
      </p:sp>
    </p:spTree>
    <p:custDataLst>
      <p:tags r:id="rId1"/>
    </p:custData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5108824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09700"/>
            <a:ext cx="3505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09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851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900">
        <p:fade/>
      </p:transition>
    </mc:Choice>
    <mc:Fallback>
      <p:transition spd="med" advTm="69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09600"/>
            <a:ext cx="3352800" cy="5118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1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0321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9270">
        <p:fade/>
      </p:transition>
    </mc:Choice>
    <mc:Fallback>
      <p:transition spd="med" advTm="92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09600"/>
            <a:ext cx="3352800" cy="5118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Peter\AppData\Local\Microsoft\Windows\Temporary Internet Files\Content.IE5\OECVPH1F\MC900324470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64337"/>
            <a:ext cx="3899002" cy="280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lindMenAndElephant-11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851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450">
        <p:fade/>
      </p:transition>
    </mc:Choice>
    <mc:Fallback>
      <p:transition spd="med" advTm="34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200"/>
            <a:ext cx="415636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12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25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2000">
        <p:fade/>
      </p:transition>
    </mc:Choice>
    <mc:Fallback>
      <p:transition spd="med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200"/>
            <a:ext cx="415636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481" y="838200"/>
            <a:ext cx="405211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13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851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799">
        <p:fade/>
      </p:transition>
    </mc:Choice>
    <mc:Fallback>
      <p:transition spd="med" advTm="27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04" y="991169"/>
            <a:ext cx="4103295" cy="4243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14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8296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1500">
        <p:fade/>
      </p:transition>
    </mc:Choice>
    <mc:Fallback>
      <p:transition spd="med" advTm="1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04" y="991169"/>
            <a:ext cx="4103295" cy="4243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Peter\AppData\Local\Microsoft\Windows\Temporary Internet Files\Content.IE5\SP0I2FR2\MC900412516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41880">
            <a:off x="5105400" y="2205764"/>
            <a:ext cx="2642858" cy="207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lindMenAndElephant-15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851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500">
        <p:fade/>
      </p:transition>
    </mc:Choice>
    <mc:Fallback>
      <p:transition spd="med" advTm="3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57200"/>
            <a:ext cx="2057400" cy="53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16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5509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2180">
        <p:fade/>
      </p:transition>
    </mc:Choice>
    <mc:Fallback>
      <p:transition spd="med" advTm="221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57200"/>
            <a:ext cx="2057400" cy="53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Peter\AppData\Local\Microsoft\Windows\Temporary Internet Files\Content.IE5\EH7GBHHR\MP900316408[1]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057400"/>
            <a:ext cx="3657600" cy="245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lindMenAndElephant-17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851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50">
        <p:fade/>
      </p:transition>
    </mc:Choice>
    <mc:Fallback>
      <p:transition spd="med" advTm="60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9200" y="1981200"/>
            <a:ext cx="4114800" cy="3632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A8E61D"/>
              </a:clrFrom>
              <a:clrTo>
                <a:srgbClr val="A8E61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81" y="2819400"/>
            <a:ext cx="3327207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lindMenAndElephant-18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851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650">
        <p:fade/>
      </p:transition>
    </mc:Choice>
    <mc:Fallback>
      <p:transition spd="med" advTm="7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1143000"/>
            <a:ext cx="8153400" cy="3733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8000" b="1" dirty="0" smtClean="0"/>
              <a:t>The Blind Men and the Elephant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Adapted from </a:t>
            </a:r>
            <a:br>
              <a:rPr lang="en-US" sz="2700" dirty="0" smtClean="0"/>
            </a:br>
            <a:r>
              <a:rPr lang="en-US" sz="2700" u="sng" dirty="0" smtClean="0"/>
              <a:t>Fifty </a:t>
            </a:r>
            <a:r>
              <a:rPr lang="en-US" sz="2700" u="sng" dirty="0" smtClean="0"/>
              <a:t>Famous Stories Retold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>by James Baldwin</a:t>
            </a:r>
            <a:br>
              <a:rPr lang="en-US" sz="2700" dirty="0" smtClean="0"/>
            </a:br>
            <a:r>
              <a:rPr lang="en-US" sz="2700" dirty="0" smtClean="0"/>
              <a:t>Audio from </a:t>
            </a:r>
            <a:r>
              <a:rPr lang="en-US" sz="2700" dirty="0" err="1" smtClean="0"/>
              <a:t>Librivox</a:t>
            </a:r>
            <a:endParaRPr lang="en-US" sz="27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5715000"/>
            <a:ext cx="8153400" cy="685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A00114</a:t>
            </a:r>
            <a:endParaRPr lang="en-US" dirty="0" smtClean="0"/>
          </a:p>
        </p:txBody>
      </p:sp>
      <p:pic>
        <p:nvPicPr>
          <p:cNvPr id="2" name="BlindMenAndElephant-01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9275560"/>
      </p:ext>
    </p:extLst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5" name="Picture 25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A8E61D"/>
              </a:clrFrom>
              <a:clrTo>
                <a:srgbClr val="A8E61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238250"/>
            <a:ext cx="5505450" cy="438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BlindMenAndElephant-19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7964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350">
        <p:fade/>
      </p:transition>
    </mc:Choice>
    <mc:Fallback>
      <p:transition spd="med" advTm="83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381000"/>
            <a:ext cx="3581400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2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3005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914400"/>
            <a:ext cx="8153400" cy="3733800"/>
          </a:xfrm>
        </p:spPr>
        <p:txBody>
          <a:bodyPr>
            <a:noAutofit/>
          </a:bodyPr>
          <a:lstStyle/>
          <a:p>
            <a:pPr eaLnBrk="1" hangingPunct="1"/>
            <a:r>
              <a:rPr lang="en-US" sz="6000" b="1" dirty="0" smtClean="0"/>
              <a:t>The Blind Men and the Elephant</a:t>
            </a:r>
            <a:br>
              <a:rPr lang="en-US" sz="6000" b="1" dirty="0" smtClean="0"/>
            </a:b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7200" b="1" dirty="0" smtClean="0"/>
              <a:t>The End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5715000"/>
            <a:ext cx="8153400" cy="68580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	Peter </a:t>
            </a:r>
            <a:r>
              <a:rPr lang="en-US" sz="2000" dirty="0" smtClean="0"/>
              <a:t>Schmitt</a:t>
            </a:r>
            <a:r>
              <a:rPr lang="en-US" dirty="0" smtClean="0"/>
              <a:t>                                                        A00114</a:t>
            </a:r>
          </a:p>
        </p:txBody>
      </p:sp>
      <p:pic>
        <p:nvPicPr>
          <p:cNvPr id="1026" name="Picture 2" descr="Create Cont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824538"/>
            <a:ext cx="990600" cy="18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9275560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The Blind Men and the Elephant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384042"/>
            <a:ext cx="83820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Credits: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text of this story, and the audio recording are in the public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domain. Narration is by </a:t>
            </a:r>
            <a:r>
              <a:rPr lang="en-US" sz="20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Calrica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For full versions of the story see Project Gutenberg (text)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20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LibriVox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(audio) respectively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Some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of the images used come from Wikimedia Commons and are freely used on that basis. Other images come from  the Microsoft clip art collection and are used in a manner consistent with their terms of use. </a:t>
            </a:r>
          </a:p>
          <a:p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This 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presentation as a collection of text, sound, and art was assembled by Peter Schmitt who made minor edits to the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story. 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You are welcome to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copy and reuse the presentation under the terms of Creative Commons – Attribution Share Alike. </a:t>
            </a:r>
          </a:p>
          <a:p>
            <a:endParaRPr lang="en-US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29000" y="5325070"/>
            <a:ext cx="23599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prstClr val="black"/>
                </a:solidFill>
              </a:rPr>
              <a:t>A00114</a:t>
            </a:r>
            <a:endParaRPr lang="en-US" sz="5400" dirty="0">
              <a:solidFill>
                <a:prstClr val="black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55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04673" y="1219200"/>
            <a:ext cx="6659522" cy="4240212"/>
            <a:chOff x="804673" y="1219200"/>
            <a:chExt cx="6659522" cy="4240212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673" y="1219200"/>
              <a:ext cx="2335560" cy="3594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9760" y="1371600"/>
              <a:ext cx="5144435" cy="40878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" name="BlindMenAndElephant-02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7557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650">
        <p:fade/>
      </p:transition>
    </mc:Choice>
    <mc:Fallback>
      <p:transition spd="med" advTm="7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9488">
            <a:off x="2178360" y="680409"/>
            <a:ext cx="5285794" cy="487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03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880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400">
        <p:fade/>
      </p:transition>
    </mc:Choice>
    <mc:Fallback>
      <p:transition spd="med" advTm="7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71273" y="609600"/>
            <a:ext cx="4757927" cy="3160502"/>
            <a:chOff x="804673" y="1219200"/>
            <a:chExt cx="6659522" cy="4240212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673" y="1219200"/>
              <a:ext cx="2335560" cy="3594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9760" y="1371600"/>
              <a:ext cx="5144435" cy="40878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00054" y="723193"/>
            <a:ext cx="5086746" cy="4584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04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367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4399">
        <p:fade/>
      </p:transition>
    </mc:Choice>
    <mc:Fallback>
      <p:transition spd="med" advTm="143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8335"/>
            <a:ext cx="8098971" cy="5927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05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7589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600">
        <p:fade/>
      </p:transition>
    </mc:Choice>
    <mc:Fallback>
      <p:transition spd="med" advTm="86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447800"/>
            <a:ext cx="4468483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06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6984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9199">
        <p:fade/>
      </p:transition>
    </mc:Choice>
    <mc:Fallback>
      <p:transition spd="med" advTm="91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1447800"/>
            <a:ext cx="33020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447800"/>
            <a:ext cx="4468483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07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93847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400">
        <p:fade/>
      </p:transition>
    </mc:Choice>
    <mc:Fallback>
      <p:transition spd="med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5108824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BlindMenAndElephant-08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3736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500">
        <p:fade/>
      </p:transition>
    </mc:Choice>
    <mc:Fallback>
      <p:transition spd="med" advTm="10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59ef4b65eb3c5abbbd77517a68acba9a5ba92c"/>
  <p:tag name="ISPRING_ULTRA_SCORM_COURSE_ID" val="5405D9D3-1DE9-4DCD-89DE-027C418FC1D2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RESENTATION_TITLE" val="BlindMenAndElephant-A00114"/>
  <p:tag name="ISPRING_PRESENTER_PHOTO_0" val="jpg|/9j/4AAQSkZJRgABAQEAYABgAAD/2wBDAAEBAQEBAQEBAQEBAQEBAQEBAQEBAQEBAQEBAQEBAQEB&#10;AQEBAQEBAQEBAQEBAQEBAQEBAQEBAQEBAQEBAQEBAQH/2wBDAQEBAQEBAQEBAQEBAQEBAQEBAQEB&#10;AQEBAQEBAQEBAQEBAQEBAQEBAQEBAQEBAQEBAQEBAQEBAQEBAQEBAQEBAQH/wgARCACcAQwDAREA&#10;AhEBAxEB/8QAHgAAAgIDAAMBAAAAAAAAAAAAAAgHCQUGCgIDBAH/xAAcAQEAAQUBAQAAAAAAAAAA&#10;AAAABAEDBQYHAgj/2gAMAwEAAhADEAAAAb/AAAAAAAAAAAAAFk2PnTIa9v8A9fm8AfMp7jzVwEmt&#10;IH0FK/QLguHRpbwvkABNt6uOTotsAAAAAAAAA1LL6tTP1v5V2XVenTdz/vI9sJ49Sbbuab78snbu&#10;6TPrQn9ITNUm1YHWfFlnJ7DQajbAA5gvrqf0+/IsAAAAAAAAAPT6tLr0zgK8ZbU6e4mU+/Seytdi&#10;Nq3P15gPxdttt+m6sX9TmVqm7LIy1mkgYyjWaZbYPWvABGeWqme+XWW1PwwWs+A9KkMw7M2TL4AA&#10;AABFu18xSLP6dsnu2v8APwsRQpdhHNfo2K/dpdFbTLVyc/F0K8On3mi0+2om73bJuU2PIDByHKX9&#10;lZFiNXtzbgPN7fzpE8aUp51TGp5iYV7m45yb8jcAIfU5zTSVOgutWil4leOk8D559J69udmR0ezM&#10;RtuE3DOxcoAAGsy1FP0TM+f01GdW7T5/iz9rfgPVVzqfUU2yLldjdsfR2NAtJZr8em3AYVm+w4GA&#10;+B7l0JdSmbpI9By2KVMquEQNWnYPsvO1tvxq6tb3q0yNkbBHsAAADGXXMP8AXE/dYFGr023aXx6P&#10;MGE8gFH/ANBysFIrLGF83C8OjUQc9xkDyYG77RCgXl+ZaDJyL7elzft915La+a2KevadEFfPx0Z+&#10;tNKVv2p6AAAAD5PZHehXcnZpveOowGteM/GAFJ/fpWQtJUw/i0fj8WljatB9Mm1GWmZCX99x2an2&#10;XAjZlxud7onjzy+1aBStgzzrh8Fa9UVK/cqAAAAGkz68xH1zPdDQrQXBcOjS3hfIavLrQF9Ky541&#10;zzBexeug35nxtZvcuW+XkKCpUU8t1zrdGK03ZoFeeOtWElcydoynq26evW1z3/5dhMJM9ob0jMWF&#10;8uwvw3PUdZW9PmtxNJn1pX75Kve+dIgAAeurmz+q5qgbxdtw4pGub4PErK7nyuG9Kn6Vrsties4P&#10;2+/JT17fJ5+U79Trr+Z55lfw8jrQeYu+h9tnzQ8e/HNcJXT2LYtakebJeM4CGNnmrRvORsb41gMV&#10;eJvvV13ef2gAACHM76Ubdrj5c4tbVDojXU+f1XcLyzV9q12JNIyMV6Pkp86hh962SHiNbn+Wvbnz&#10;PRpfiBampYt3faHd0DENpo+P0ed7q97HsTUaTjJJxVhTd2yVmXJcFi79ame0SLheHRgAAw19yzfY&#10;WQbrSbccZWvR/wDK8KM85iUF6xz1fuZZjLS/EE80zEBcvze/7XBkzbca1nVcVzZ6J0CPo13xM7Wn&#10;U5vGTgvbp9vvI8CuWwzEc3jJW+ckwGAv3Kiet7BYvzzCtZq8OontslZts93nfPESQcbQA9HpzrfU&#10;M2wzmNivHp9+1njUd2dAtLtuOsp30HTVr5Dm084HtQ9/lKSJtkGxD6t0aAsLl0vwuVFI11KdY/bl&#10;2IbZjMvdsafg5S3c9z/7Gp9Fvz4ZCtl+0ePo9S+f76Vl2PcssxfmPVrPGo4AFH/0HKwUioSxhfNw&#10;vDowRbnMQqu76pXVx/JLxyvNsj1/BNd0HHt9Hy+442YkvUtGFVg41nU94NtUp7pjLBPqjS9dw99F&#10;PmrcI+1WZ81r3lZ1rpR7Tf3eDP5pvq+dqU6t6/zrEbfSrYAle+3KVO+y8xYpeh88RGX1PwAAGOuW&#10;tGt02+R4zceSGAlxq3e2cv8ACtYE5lmEa+bNuFWC6jg3f+kNT8aFv5JnUx+etqnbfMf0S7dn8fd9&#10;1M9okY29V7Oc2mk1C2Acyn1pOuU4VG1+TWr/AK7f6N/lqEAAAAAACMdV59EWx4j9r5rW+Qd+1vE3&#10;n/8AqHS5N3KAKq1xbYFD4Ps9sfXI1oU3NY26QfpF5Rt2uNzpNuwrmVkA5nfrKdfr82Q8BJrSf3+V&#10;0efLEIAAAAAANJyUGv7sPN/ju+K1vkLeW77trc29HxYflC38kzkMch2LoV6Pk9ntX9ekonzXtSt0&#10;uMPrFtp9P8AFcPU71Gf0NLzNhf781w3U0G0AAAAAAARNn8KlHUtFUzj2aZ7tGA/VQFM1jpbrci6B&#10;KkWdrMtTb3WUmO+3WE1jw6eg2rL+T2AAAAAAAAAAAAA12XGW7dtWiPY8NhL8bZIs2Y9YzbG6ZsuW&#10;sXwxtxzhfVE3T53qfdb8O5z6zZNyqyAAAAAAAAAAAAAAAAAAAQTsPpbNsuAyeqW5213yH//EAC0Q&#10;AAEEAgIBAgQGAwEAAAAAAAYDBAUHAggAARAYIBQVFzAREhMWMTYhN0A0/9oACAEBAAEFAv8AkVtc&#10;VbzKC6LlHyoqkgn131l1yVd5R8X6uCPnq4Iuergi4CES5aIeyKvYBmST78u++Dbl8fnHkABaagyT&#10;VZY3yAJKrcjyAMrwxlZwgsCA7KQioJ7MlrbhL/XNaRIbLZy4RmAgrg2WBRESg6W/1Z7K8/3t97PP&#10;FPF+7yeuDgf7mI6w8H7ZuIDsqn2DD1jWY0ASF8iThChgIjNXROQu75PIquYPWkFLxKctKnjUstHZ&#10;YSJC2EqqMfw1d+Z4yFRfjOZ1sjpWMtWu5l/4zUwSwHLBFyqR+zPv/wDB+eIhjEUNYsqj7VrlWbhq&#10;6h1Hpx9CRxqay1PkMUzN64tKLSiASOiinwy2FipU2Oz8fryIGNnQqfleu+u+vEm6yYxsdDGVtlXp&#10;jtPlcUBYgyc8/jl1WQ7l1PwlweWAjeOOoTycHA/Xo8bbe2LPLjm11vQbir7nErPg3jxNq1zzyVU2&#10;FO3knN6pupSbOW46ljxGMj2yvtml8m0PqyxTkz3ZiQcTtlXnUMLW8bVki4lq78Z4YqYD1gjlSWdh&#10;s9V2WI/f9dk01y7zBUaFmE+o2YOvlhgMBRjJBM4Pz0cTRPjb81eTdj8IrCHZGsA+HaEJTJsmgEHV&#10;XZbK1yDbEoF58g1/pltVY373rbF6zgiQmoo7rlGati49qXMnLSABE5QYT5lNUiGQk/SORcBdaZwS&#10;L+XHN5kthTgs9hEhuRZKDayKiGdWWMsDSzdwg7Q5taPO4a3/AOOYd49566PtfsZjbWw15NyVErHW&#10;GptUadVcrfYXWSbIz5rQJVyCsGixhv8AWirORcpHzUf5tvY6UZy9AHB+aPKZuMlJi3PLrDGQBYWR&#10;kI8IjY7CPBWb3uAFW8ZF/tMc/MEEOEb4uaooq2xsuo+zg55HVqaSHcEdg1Ci9J9xQ81rENIdjrOb&#10;Nm7Jt9gl/rlXVc+tB/6RyLnpHIuAg6uJCHibzUShdaYWAIDrWrrHCw4J6i62ae/+Lr+PaFkvxWHL&#10;KPoutBA6sAnsOc52/e5sqeFIIQrywbUhq7cepgZ5CyiM3EE5PDiETjs1BfEQkwyIIkknW4zBV9YE&#10;fYcZwl/rmo/9j9uWOOeNoVmW1mVxs+SsldcKll46Ryx6zxXS7brzphHwLpgdqyszlnjh5wzzTzFy&#10;PCabbuSEhgw8dc1WM8Cmrdk/0/nkbY9PdNE000U9jo166gq3sGuHQ/GMWEYwtb8Pp1rb+X9tcffC&#10;fBBM1RkXLe4tORAPbs74pHt5DzkQQseGsf2ymz9utgRCubTOCsxRxgmxO5xu7TsYfzxYE0TKO544&#10;diDnZaN+oNPd+dSDf9t2Vs6p1hPRNaVnkw67676lJoeaObvrkMgIOgpCQka6tvv8tba0PWuAukui&#10;vjKtMpCLBdaZwSLvbIuvgY+NhzG6jR5qaYItKImyAKtLhTC/OY5VHrvhgyfSEm6KmCE1YOOPUjwb&#10;nM4CRLyeFm2Qy86fDJOPvBid8Rkg6iZEtHIu7xz04dfgMRfyMdt2vYc6aM9fMUncDHRcVEGcMiQi&#10;vWurfPlRhCYLActPZRQel4Lak4aPBYliy+C8qJ4Kpix+NVHZjzaSuEWlfn4QnYQ/f9eE01wtEu3v&#10;bhNb9OxMM8oXyNQChA/boJtULEqdrYkf6Yuu+emLjyhcYx/VplAVyJNrWbOkfqTydtzCFjXWyXTl&#10;Frsj02RV2V6VTj9iP0W8FKfOomaWUbQ+t4zDF5tfAKJuK71NeOFhD2SmqRDISfpHIuekci4C60zg&#10;kX+JwUj5rkuEyjbE+GPlq7Vus9XSrN130IgTyPbRNf449mDJFEY8WFOPGngYJHEE6RWRcJTkZ1Lx&#10;aweSI5qoqoKcZr9t1xZv20HVUsF0i0ZOaTNyCzLOtROlgJavgrzblyRdZtZfYC05VeB2Ks2GXrKz&#10;oazIb2rNGjjnYaJ5OUY2PbeZRp8fHZY945cPIBeWaeK+Vlfmv8eLHYN8o3gALLEs0kniinIO8Y9g&#10;ttiLOE2u0oUxyq60WFoMfMlGSdw3TCa+1fDtSfXOuZxnS2cmBXT9syie42W51wmTTSIGbJ2/WE4T&#10;KCivFmuM+kea9jrj4Tjxqk9aemOrOW9rzAC4zrh0JqBflhPZ1JdsJY4MQtie1wMUZ1Y5eH98fbn4&#10;ZObj3DdZqtyexUXIAkeUhmXmyGCi8cDBr4zmIaJZwcbxvLRTtYvssLBuTlt1bZ0LVlZR1Zxvm76Q&#10;+oHJeuziDXgKtPiRxTdRtazi/uEowjNpvGTpgu1YKRdgexlDOZxQUEooSj+TS+baG1iao4MAUNm7&#10;uNrN1v8A2WNavEclNBH/ACSMUwlUpKvF8O1xudbd/LZD8WwvPOu4yvP8s2LSPR8PG2LxoJm0xRJe&#10;G2o0r45s3ZD96DWscjBOQr/uMK2DTrH0x1Zz0x1ZwFrsbrtr4//EAEoRAAEDAgMEBggCBQkHBQAA&#10;AAECAxEEIQASMQUTQVEQIjJhcZEGFCBCgaGx8FLBIzCC0eEHFRYzQENUYnIkNFNzdLLxkpOUouT/&#10;2gAIAQMBAT8B/si/5TPR5rbD+ynlOttsOmnO0ICqbfJKQoKA6yW0yrM4M0QmUDP1WH2alluop3EP&#10;MupC23W1BSFpOhSR9g2N/YJAuSAOM416AJIHMxj1YfiPlj1YfiPlj1YfiPlhacqinlb2S0sJzcIn&#10;X+welW2xsihKGlD1uqStDM+6nqha7KCgYVDZt1pM9SDtVg09c+CMzag5Uls3zFQl4p5kq3VlZhEy&#10;DY49ANuv7B2M/WVdSXNijaTOz6hjrOL2Up1ha01TaZzBDji0JdRdORsFAQUmaZ5txoONutvMrbac&#10;bcZOdtwLTdxtUwW1q7IgFCgrMThxU5VAkZVac+UwdOqR8VDDS56pVJjMLRaYOgi1u++HBKFD46TM&#10;XiO+Iw0ZQLzEp8tP/rH756E9pPiPrh9RSBBi+GiS3JMm98MKUoqkk2GHf6xXj7Kv6k/6Py/XvPNU&#10;7Tj7y0ttNJK1rVYJSnUn9wuTYScbb2ovbNc7WqSW2XMop2lTmabb6oJk9tYAUo2BtAGNr0Jq2s7U&#10;+sNyoERdEQtKrEkGx1F0jH8nLuz6l3bextqMl2hrqFda+wqZdqtkjfpyBMK3imw4EwRxCpTj0V9K&#10;KL0j2c6/s+hNA3RVIo0UahC0U+VDjTqgCEy51wAgISMnZmVEokqUkKICRqUmVJSbQO8JtFweOuEE&#10;ySOCTl/aFrcyQkRe/MxiY6w7x8bG8m+YXtpprhqQpxJNrKSJBtpPkE+FrCegajxGH1pUE5TN8Nup&#10;SjKZm/zwwpKSrMYthwgrURpPsBKlaAnEPERCo5YLaxcpMdJIAkkAASSbAAanwGG30O9meMTbMBy4&#10;98EA+X6r0722Mqdj06s2ZaFV2QnT+7YkGIkFbqSCcyW7pyqB2TstW03nN4XEpLNVussZnX6dhTrT&#10;IlKhmcQhfC6W7Rc42hsqo2e++woF0MClLjjfZHrdOh9tNx/mUlXejGz2Ts3b+zdr06QG2axDdagE&#10;SGHwWHsjUS4koWreX6pCOBg+hu2nNmeltTszZoNbs/au2gyolpYcpaVlyqKXjBCUEFwIcVCgUJSE&#10;hFyot8jAzBWkmQZseA7ot4WwW1JCiLkZSmDJhJJFoE+7I7rcBgpN0wo9aRAkHgL8LQDJ4SLYS3lV&#10;mn3MseV5/Z5dJZITmJGk4QgrMDCmFATYxy9gYlLaRwGN+33+WFvIKVATJHLo0wuobfd3KFBWQglP&#10;OypKuP8AoA4yVTbLRVKK0OqZ6m5eW2Qf8lgU9/8ADDa84vZQ7Q4eI7vpx9g2xHPy+7/liO8/fjjx&#10;/hjbe1WtkbPeq1qGfLlYTqVuKsCBBkInOrgQMsgqGH31uuPVD6yXXFB9bhCl5ipfHiVHMePDHohs&#10;pFJTKdVUU9e2XkP0jrZksulp1DqVpmUutpfy3scxtj0m2NU19GlrZrbSXXqqlNQtTiWzu6ZKgiyr&#10;rhBXMERA54oP5P6ZGde0qpb6y4paBTQ0kBRQqFKcQtauwB1Qi03M9Wj2NsrZ5SqioKanWgOBLiGx&#10;vIdILkuGXFZiPeUTqBAUqfZGo8Rh+yAO/wCmGBCCr7thpwrKgfh4YWIWod/sFCnGwDZQ077Y3Dnd&#10;54LK0gkgQO/ofcygJEX18PDvw9QZ179lamXMwnKQAuZsZBMa6Ea4Rvtn7SFOFApqHkk6zKpzcuYi&#10;3nhKiLjUKUn4CNfP92EqChP2OkGfMjy6ZyjNwBE/HHpfsjbG0qukbpmt9SBDuWFdRpa1IKy+niSQ&#10;N2U5eoIlRBih9AlApNbXESmFopQhK0g31eQ8kmRlScsJ60hUiNm7KodktuIomd0lZCnllSiXnACC&#10;4oHq5tZyJQkk6aYAkhR1vHcD+ZgT5fqSlLqBf44XDbWUeA+OKeAFEkCbajCzKlHv9gVAjsnzx6yP&#10;wnzwp8KSRlNxz6Klfbd7eTRtJlawPw8OEn/Vij2i1WKDO6cYemQHdCE68B3RcXxXMuDaDFWlkuNh&#10;SsxTfKpGWJ7lSePC2Eu5vdIUo5inSJwFqbM5THG+v398cAhQBBkHj9/Y6BxHfPnfpvaQdeGl+MTw&#10;58Ncd/BPHvuCPh9xi5J56q7h4j7+WPoOHf8Aw+9P1QS6nQKGCh06hRxu3PwnBEWOvsNsgiV8dB+/&#10;DyEJCYEXvhxsBIUnTj8cLUG0LWdEJUoxrCQTj+eqkLVlQ2YUpIVlXIH/ALkX8OGHtpuvbtSUIQ42&#10;o/pQlQUc8drrRHV4Acb4f2u6yhmFNrSojepbCpGWImVm6pV5YrdoLqKre07jjSUpT2SBmPGbHSLR&#10;zwa+sIj1hzzxsba623hTVTstu9hxwgbtY1BVyXIEGwIzCOtmweY+xyxmHh4410xc8/Hl9/COGJgA&#10;D4D6acuP8cd3E6n7+X6pPaT4j64cc3YBiZx6yPwnzx6yPwnzwtWZRVzv0jUeOHyQgRbnh/sI++GD&#10;/UX/AA4qP93f/wCS5/2HGmaLddf1wb2nxxoZHK44Hx/h0qAUm/ApPxGmNibV3oFK+51wEhlStV6y&#10;hSp17OSw4pmco6CfYA17zf77vu+KKgerisMlsbvLO8KhObNplSrTLeY1ETj+j9Xb9LTGTHVWq3jK&#10;U/fLitBbWtsxKFKSY0lJIMYYZcqHUstJzLXoPzJ4DH8wVUlO+pt5E5M8HwJ8e74c3G1NOKbXGZBK&#10;TBkSO/DDKn3W2URmcUEibCTiso3aJaW3cuZSc3VM8Y6E9pPiPrio7KfH8vbbWlaYMToRghJiYtph&#10;9wEZU/HCkhSVJNwoFJ8CIOHElDjyT2kvOCP8oIj44pdmP1aFOIKQOrlnjOafyw9scU9Mpx2oQHh2&#10;USIOs215ccJC1CySVDUjsx9fnjMmcoOY6W4Hjm/L448dfliSkhSZBTfq93PGyNqor2glXVfQAFA+&#10;/r1hJmbdYftC0hPHw/P/AMewOPj8jj0aHUrss5yG0phShwd/CRzthzZ+186zlfKRvHAd4qITcxKt&#10;YI8ej0ceZaq1JdgKdSEtqOgPWn6jG0tmbQYfcfRndbUtSg42okpE8Y+QGsfHBJJJVJVN51nvnGzY&#10;9fpJ/wCMj649Io9dRGm5T49pX06VB0jr5oHP20pUrsjG6d+zggixEHo25SmnrnXJhuoCnASR2jGe&#10;IiBmMAG8c9cbFcb9Rab3qAsFdz3xHLG0Q5604CtTsGwBlKRx87eWNhbpTj+aDKUABen95m+OmHNj&#10;0q2lhmEuEklSY46RbxwdhV4nJkWBzMK/j5YfoqqlbU68jdBMAAnMHJmYiOzb/wBQxsamUXPWgtxv&#10;cgKSElIC8858wymQI0sCFEGZxSVTdYmW1CUnK4niDw46GDE8ZHC/16TbzHzMfnNuWNgKys1hCik9&#10;WCNZyqjDlfXlS0GofiVAjMRYnS3A/OOhCXDmU2Fnd5SpSZ6mbNluNJyq8sbE2jVF71dalOtFtdjJ&#10;OYDq5yT2NQRAPfja6EN17m7y5VIbWQPdcVOceHZgRa8kzag/32m/5yPrjb5zVbZGm4SAeZzK6AYI&#10;PIzhT4UkjLqI19oYJS0nu+uPWE8jh4BSM3K4PRteh9epVJQAXkSW5njGZOvvADvlIHE466MyUlTZ&#10;QcpjmJmMbPdaap6txTe/dytgBShmvvJjn+WEbPeVSpqqd0JWtaiunCgXgm0xl0jhIONile5XvQve&#10;ByCHbkIvlNo1vPgO/BCTcpB5a28iPnyxX0YrWN1or3L279SeQxsrZ1XTVB3zkthBTlHZA44TUq2d&#10;tB1bajug51wTqFKnhFgRbvww83UNIeaUChYkc++Y6TcEc8bPrFUwcTlBS4UE62y5hz78fzo0Sf0D&#10;A5nKqf8Avw4rM4tVoKiRGmKGocpy4pOTdq3e+C56wTnywJH4leeF7USEr9VbZbWriEqBt+1hSlLU&#10;pSrqUSTOs4p3Cy804IJQsHrafIg/PB2tfKWmlQE30PVKiO2SIudOQxXVJqny4pCUcAERl+XHnJPQ&#10;2xIzK8sGnTwJGFJKSQeHsqQpxsTZQ+eNwvu88LQvIEJ04mcFlaQSQIHf0bZ2OX5qqVP6UBSnGRH6&#10;U2ugR2+1mE9e2UZu0kpC07xKkqGYKTJCkafAz4cMbDU2irdS2gddEBwlRWO1JurLPLq+OAkdqBPZ&#10;Kh7wRoT33M9HzHPiPDG0KxNFT5wRnclLc3mIzZoInURpxwtRUpTrnv6n3BM9oa+F+euNmV9Vs9C3&#10;AwqopJTmWXN2EnrZd2SCOt1p7gMH0o4+pAA6TVJH0aXj+lI/wSZ/6u3x/wBmw1tsvNIU1TNrdJOZ&#10;ArEW0gdZlJvfnpw4o2jXJSqdm5JH+LbMxOkI4Thz0icbUpK6AJy8VVYE+EMK+OP6Uc6Jv/5n/wCb&#10;FH6Qet1CKYUmUuSQUP7wDL+IblEa2+OEv5ViQAQdJnTnphb4zGE698fkcCoAUnq/Pl8MPVYzJ6s5&#10;yEi8XPnwny8qSoFXTt1CRlDmeBM2S4pGsD8M4Go8cPKKUADjbDSlZwJMHXFR2h4eyKgR2T549ZH4&#10;T549ZH4T54U+FJIym459NfsinrgVQGnoPXSEjOTcbyxkz72sEzmtFRsjaVDK2pWkT12eVrq5a2kJ&#10;vONkVrhQpmpC07spyqc1UV5s17AxlHDjh11tlpTyjmQkT1dcHb7RXDbLi9QLSP2vyw8jaG1HLUyt&#10;2k9WEqhOfmSSB2Ry0xR+jsELrHCR1f0CCMiomzhKT3EZFcTfSNt04RspbdO2lCG1IOVITAT2ZuLm&#10;SmT2jxOuJ0IsMoFrXEzpGATOp0PE/vxsajZXLzgKlJIyyqQJmdfAccDqqlMD/LAj5zjaNEiqbUR+&#10;jdglJEJR4LgSSfd61r64KVoUW1pWlYtCirzN9Dw044pKk0tSh6SA3IVE3zeM8sI2pRrSk54KryTc&#10;4S4lcFCkqB5fnfoeTLbipgobUtP+pJSU/u8CcbMQW6GnSoQSkrgaQ4tTgjW0KHeON+hKkOog/ETx&#10;7sBtDd9O8nDq86p4aD2G2yvuHPAZbHCfHBZQeEeGFoKDB+B9pTLSjKmm1HmpCSfMjBp2SMpbTlMS&#10;mLW0tphFJSt9inZT3hpE+cT8+mrZ39M81c521RGpULpj9oDEFEoPaStXlw6Nj1iKZ0suk5XYg8im&#10;fh7wwDInn9OGIB1EjkdJ4E+HDG2k06KZSlj/AGpRhJEXT32m0iPjM44AaiOOpJ1nnHC2IH3w8PHG&#10;wnlCoUyboU2VX7QLdxB0g5ryDoNMXsRxCT5zjaFRlyUrIl+pIbQDpBIC/wAMG6YMwOOEIDaENjRC&#10;UoE6wkQJ0vblgXMY9XV+IfPHq6vxD54cbLcSZn2AQ20D3eZwXnDxjwwl5Y1Mjvw7C2s3xH6zbtKa&#10;WsU4EHcvQUHhPvj4EwBrEE6g4+h0wq4PAgZwoagpj5Gb4oVlVLT5v+Ekzx+xGHn2mUEumE2Pfb/z&#10;e2No1Rqqta/7tIAQPHWb9w0jp2Akbyoc95KUIHKHM+b49UR+eOXdlH1A+ZHwwzTh/aKn1CfUgpmY&#10;GU1CoK8sg9VKchTBlJuSZEdG/c5jyw28pSglUX0Pfh7Nm6xnl4exG8aAHIR8MFChqk+WEtqUYAOH&#10;Oo1l7o/WbQok11OpowlerayJg8jxyq4x3G8RhaFsrU26lSFpJSUK1EaGI44MwrlkV+WKYpapKdZM&#10;ISy2TPfPw4Y2tWetO7tB/RtzEaqzR2jcGMtoA1PsbCdSl9bJISXsmWeO7zyB3nMMPuqBDTSZqHFb&#10;sNKupsHV1yCnqCcwNoi9sU7Ip2ktglRHbcIAU4vitUWk/QASY6IPLCUKVoPjgNuIUFZZjvw4srNx&#10;EW9hp3JY9n6YC0H3hguIGqhhxzOe4afrdq7JRXDet9SpQkgG0ODglfePcVI1IVaCl+neYUtp9CkK&#10;iDIIEf5R4Rz1GHXxUbHytupS60EII5pvB11scARAkKgC/H4/l0/EDFFTVFS+kU46w/vYVDU8e7Sx&#10;0tOKKiFKmXHFP1K0gO1C4zqj3AQEwgeZ1PADA1HiMP6oTw+xhSg0gQO4DDb+Y5SIJ5YfSAu3Ef2W&#10;opaeqTlebSqxAVHWTM6K+cGUkxIOKr0acTJo3gUGZbdsoyeqAUgJ6o4kieAHFeyq9kKBpXCETKkp&#10;JFtTNxA4EWi843NR/h3Z+X0w1snaD2XLTLTN5WMoiJnMrKNO+9sUvo3oqrd5EIa1BgyFKUkixjTM&#10;De+hwzTsU6cjLaWxbQXMTGZWqokxJMcLewpIeSlQMHXCm86AlRuOOG2MpzEyRyw+DmknXTu/t6Vq&#10;Tocb9zmPLG/c5jywpal9rh0//8QAUxEAAgECBAMEBgQHDQYDCQAAAQIDBBEFBhIhABMxByJBURAU&#10;MkJhcSAjUoEVFzORlKHRFiQwNVVicnSSscHS8DRAU7K04UOCszY3RFZzdZOi8f/aAAgBAgEBPwH/&#10;AHQZXxJ6NKqMJIzgt6up+sCgXvf2SRcAjYdbMbbujRsyOpV1JDKwsQfL6dHAKmspaZmKrUVMEDMN&#10;yollVCwB2uA1xfj8SeF/y3X/AKPT8fiTwv8Aluv/AEen/bx+JPC/5br/ANHp/wBvGY8LjwXHMSwq&#10;KV5o6GpMKSyAK7gKpuwXug7+H0azs6zJQYVJjNRHRiiipUq3ZatWk5LhWFk07tZx3b/7hg+HmuqR&#10;qB5ERDSEeJ3KruCN7bjy28b8U7KYk0hV5dlZR0t7hG977H4Hy4x/D4cRqCsURjr0p56iO6/7aIWp&#10;w8J0rYsqyXjsAd3vq4njKOUKsJF1iRSLaStzp3tdlS2r9XCLpLIyg6ri/wDRYqdP37/cOJEC2IFr&#10;9Re/+vH83CmzA/H+/rxKNLn8/wCfr+u/owr+NMN/r9H/ANRHx2sY1iuC4fhMuFV09DJNWTxytAQD&#10;IiwalVrg7A7jjI2LYliOR6rEa6smqa1fwrpqZCDIvJjJisQAPqzuu3HZPmLG8axDFosVxKpro4KK&#10;F4UnYEI7T6Swso3K7HjPv/tjmD+vv/yJ9HNH/u6rv/sFN/6VP/DojSOsaKWdyFVR1JOwH/8Afv4w&#10;2iWipVhUguN5W8TIb33Hui9lG5A6k7Wgk5b2PRyPu036fn/V534x81MSUeIUcmiamqlCufBahGgI&#10;6dNbxkj+avlxjGH1GHzolTM88lTF6wXcqbyupim6KPHSRe9hbrw8m4DWB1X2vbvvqbr8zbf4caA3&#10;dYhQGU3+DMNZPjYLqa4tsp8OLA/VkW7qsPgbbi1vca6H5HpvxL3lR/HdW6gbW8/m3+h6MOkSLEKC&#10;WRgkcdbSyO56KiTozMeuwAJPjx2sZiwTGsPwmLCsSpq6SCtneVIGYlEaAKGN1GxO3GT884BguUKj&#10;Bq6SqWtk/CWlY6ZpI/3yhEX1gNtz18vHjsnxvCsFxDFpcVroKGOajgjiackB3E+oqtgdwN/lxnKr&#10;pq/NGNVlHMlRTVFY0kM0e6SJoQalJA2uD9DDcCxnF7/gzDautC9WhhZkB8teyXHiNVx48T0PatVU&#10;b4fUU+Ny0UkIp3p2EPLaFQAIzvfSAoHXw4q8m5ooKaasrMFrKemp05k00ipojQWBZrOTbfy9IBJC&#10;qCSdgBuSegAHUniOvo5qiSmhqIppYr6+W2pbrs6q47rlD3X0Ei4axIF/4LLuHEn1+VQVF1gB+17z&#10;9PaHRPPvcV1eKNLqAWEsKuCLDlu+l2FmHet0vfw68UtfFVKPN3lVB5rG+m/zta/gT+biobn0c9KV&#10;1XivCb7iRfY1E/EgjYG4G99uMfpVmwZKiqNqmCDWLEbvKiq6EEMdK8lSBcENJISTcBeb3dJUHYjV&#10;cg7+fn+rhZQW321Ahum2pSpt49Gcf+bgS3bWTvvf5sSzbf0iSLefBe66bbatV/Hx/b6ajsxrKPAP&#10;w/W4tR00IolrGp2hmaUcxQ0cAI2aR9SqLDqfIX4y7lrE8z13qWGxqSi8yeeQ6YaeK9tcjWPU7Iou&#10;znYcYv2R4/htHJWU9RS4lyUMksFOJI5tCi7GNZBaQjrpB1EdB4cdNjsR1HppIRUVVNAxss9RDCT5&#10;CSRUJ+4HiqrsCyVg1MKh46KhgVKeFIo7vK4XfRGnekkaxdz8yTx+NvJ3/Gr/ANBk/wA3Gau0rK+L&#10;5exbDaOWsNTWUjRQiSjdELllI1OWso26+nMtfWQrDT0qP6pXUglXEIWOmoaRmU0tNMpH5IKFqirB&#10;maTkKwVJebjGC1uVKnDG50Rkq8MgxJOUrIPrv/h3TV3XjCgP3u8GUCwW3GG4hFiNMkyWEmledH4x&#10;ueo8diQbbn6ZHFBSPXVMcC7A7u3gqDcn/AfO/QHiONY4UjhGkILKosB3NivVd2PiPAcY3WPNUAcm&#10;SBgGV1k6NZkKMvT7J6kmx89+MJrkpJleoZuXEkmlQLktISTtv1Nvl48VOZJ32po1iW5Op7l/CwAD&#10;WFrX8d7bC281bV1AtPUSyA27rMdO3Tu+z+ry8h9KgjEtdRRN7MtXTxn5PMin9R47YahqTLmG0EW0&#10;VRWpG/h3KSHUg+V7bdNuOyaliw7Kldi7r3qiepmc2s3JoYyAAfsmznyvvx2eZ3r81VeL01fHCBTa&#10;ailaFNGmnkkZBDICTrZbA69r+XGcKWKizRjlNCAsUWIT6AOgDnmf3sfSrFWDKSrKQykbEEG4I+IP&#10;TjE8s4rnXKOGQ4nyKDF6QR1FPKkvPpqkNCFDyaAGjM8RGpe9y5LnvLw3ZHnAEgRYewvs3rqi487F&#10;LjjE+zXNGE0FViVZFRCmo4jNMUrEd9AIHdQL3jv09GYq00lAyI2mSpDRg+OjuiSxG4JDadQ3AJII&#10;axGFZmlpcNbAquggxbC5agVEVLM/KlpZjZiaSYMDGl4k7ouN2Zru+ripOC5/yZNiZgGH1GFUtQya&#10;XQtS1FIsaGmMro5anlKxaUvruHtJuLYfXy4dUesxtZS1pom6ONK+AK7sxfk+Wk31HimqI6qCOeI3&#10;V1B67qbbq3xXoR6fL0jvHT53/V04wKsoqSKdpm0zkr5C6BWFk2Ngb9/r4bAdanMvtLTIviAXBsem&#10;+zA32Plfbba/FTVz1cmud9beGwAAO9hbw+f7eD/AQSmCeGcbmGWOUD4xuHH6xxiOFYT2iZcoHapZ&#10;Y35VVFU0+lpIJ9GmaIo1xfdkkRrMNiPDjNL0GS8izYbSyaSaU4fRByOdPNN+UlYC2rul3kIFl2HS&#10;3HY5FSUVNiuJ1dXS07VMkdJCs1TDGzRw9920O4YDWwAJFjvbpxmWtGI4/i9apus9fUMpBuCokKqQ&#10;R1BCgj4fQo+2XDKakpaY4NXsaemghLCensxiiVCRt0JW44/HZhf8iV/6RT/s4zF2sYdjWCYlhUeE&#10;1sMldTGBJXmgZEJZTqYKLkbeHoxcy4pjcFCjpEnOSijlkOuJZXP1pkCsCi91NPmdd/hmXJVdl+Ba&#10;o1FFiFI8vq/PpJHLU9TYMiSGSNBGJ9wkg1qOVIH3ZDxlLFsOqMo49leqr4MKnrHlegeo0Ks9xG7/&#10;AFmuFY/rYtDSysyWYWXe5np5aaS1REAwHL/KxyI+hm0yxyRF45bazoZWAse8p4wbF3w6S0l/U5GX&#10;nNIRaNjfvJuN2ub933Vtbe6OkqLJGwZHAZWHQg9D6PL0jx3/ANf6/Px8CAen3cf6HF/iST/3/gY4&#10;3lkSKNS8kjrHGg6s7kKqj4liAPjxhuAdpWDavwZQ41RB/aWBlCMfPQZCl/ja589uMRyz2iYvKJ8T&#10;w3GK2UCytOVfSP5q8zSt/GwF/Hj9wWcf/l+v/sJ/n4rKOpoKmajrIXp6qncxzQyW1xv10tYkdCPH&#10;6GSeyyjnoYMUzEJJHqUWaDD1YxpHE1ijVDCzs7r3uWCFUEXJPHaVl7LWAwYBNTYTFBBJiTpXCmZ4&#10;5ZqZYgXTmEuQRuym3tffxnzIuE4TglDj2X+f6pIYvWRNMZrx1ShqeVTbbfuOOm48eFUsyqOrEKPm&#10;Tbip7KMtVNR6xIcQhZ0ieTksjqZtOouRpWzAttfVe5HhvhnZxhOFR4yk1RVYhh2K0fIkpJkhR+43&#10;MEkIRAWqNVgkjN3AWsDzDbDezKhxE4q0oxnDl5PJoFxBIYy763ZHsgkjnSPSqkNFHZH94tqXLGSq&#10;TCMHOH4pHS4pLJUzVLMUZoIeaEUxUodiYUtGpdFb2vhYcfuGyjzUmGA0XNRtSseewv13RpjGf7HG&#10;YsvRPCazDqdIXhX62mgWyvGAN4497FACTp9q4Fr29A+PAH+v9dPT1/g8K/jTDf6/R/8AUR8ZvzfT&#10;5Qp6OoqKOasWsmkgVYXRChRNeo6+oPTby4/HZhf8iV/6RT/s4/HZhf8AIlf+kU/7OMx4pHjWOYli&#10;sUTwx11SZkikIZ0BVRZivdJ28PTh6q9fRI/sNV0yvfppMyBr/dfjtYr8SwzLtGmFyS09PPUinqpo&#10;CVZIBCeVHzFsUWRhY2I1WC+PHauS2WMpEksWKEkkkknD4tyTuSfPqeMRgkh7JeVXKVnjwSnOmT2l&#10;k5iGLr72kj5cU3+00/8A9eL/AJ14bcv4jX0sD7kfn5cWHkLeVhb57eXhfje4a/eDAlrLdrXsrWUd&#10;3r5H48DYEX7upnC7AKWtqtte2w6k+gnT3rX90+WlvaB+BA4zPgXqrtX0iL6q7fWpHf6oke1p3Okm&#10;+vfY79CSOB9HLOTcRzVHWyUM9HCKJoEcVRnBkafmFRHyYJtlEZLltPVbA72PY/mDUVGIYSbEe9XC&#10;4JUd0+pFSbk3DMnQdbkispno6uqo5CpkpKmelkKG6GSnleF9JNiV1IbGw24wfBq/Ha6PD8Nh51Q6&#10;tIxJ0xQwpYPPPJ7MUKal1O3mALk24PY/jOkKmK4U9SxVRBrZe+yA6A9y797V31gC2tYHivoajDa2&#10;poKoKtRSStDKEJZdS/ZYqpIIsR3RxheHzYtiNHhtO0STVs6U8bzFxErObAuY0ke39FG+7qMz5Yrs&#10;q1sVDXS080k1OKlHpjKY+WZJIx+Vjia94z7vowr+NMN/r9H/ANRHx22fxXgn9fqP+nH0gSpDA2II&#10;II6gjoRxlDNuC5swaPDcTNL69HAtPW0NZo0VIRQgmhEm0iuLEgHWj32Gx4q8MwmoSkatpaSWPDiH&#10;o/WFQx0xCBAya+4LIAovfYDjtUzpQ1VKMuYVOlTeVZMQqITqhQRG6UyOvddi3ek03UABb3PCsUZX&#10;XqpDD5g3HELrJFFKPYljSW482VNVvhZWt8bb+HGZM+4Xluqp6Copqqrq5I0qZUpdJ5VPI7hCVIJ1&#10;aFue9b4bjjDe0ufGMcpqLDsGeTDJpeW07F3qQDaxIQcuLTZr61Or3baW4keOE/WOqKzmOMyOkeuQ&#10;6dMSksdcvUcuyF/dtY8WIGplbSNna2nQx8GBubj3l8Nt9+Oht7X/ACMD0+Nx47+PDRxvG6MqFHGh&#10;1a5DK/Xx8OMewR8LnLx3ajlY8p+pTx0NYAePdNumx3sW3HlY9PO46/3i33/d9DsRscPzKupgzy0i&#10;pY2Uuaat0gnYg39nvrv5+FblDPyvWVPLr+VGZ6j+NE5nIWRmDaPWtXxA4ZizFmYszEszMbszMbkk&#10;nckm5JO5PHYzXYfTY3iNLVyIlTX0UcVAsoHJnljlLvTuW7n1nc0hvaK8Z3ydm6jxnE8ewyrrK+la&#10;okqudBPJDW0K7MYpYVK6UhuyQmHuvGlgg0m8809TNJPUySTTyNqllmZnkduhLs3eJ28d+Miaf3YZ&#10;f1ez+EYr+HQMevz47awgzDhmgdcIRidtXeqqjulrXZRbu6iSNTb7+in53rEHq2r1jnR8jR7fO1ry&#10;tP8AO16dPx4zBQdolZRGfMVPis1FQaqgvVcoxwXARpO5Y9Dbodunj9PBcvY5jktsIoaio5ZGqdO5&#10;FEfDVOSqqfgDqHlxP2c9oAgOsmdNP5BcV5jEfZEbPpPy4rsPrsMqHpMQpZqSoT2op0KN8xfZh/OU&#10;kfH0ZZrFq8LWIsBJSD1Z+oAQiQwtv1Y7AkHT4WB47VKSpjzZWVDRyLHUQUvKnHM5bLyAHghKWIRT&#10;H0LE3kPe8slSYectYTWUVJBQHlRRyADkzyVQLKQWfvSc7/w9WorZ9+9x2wyVMEWBIBLBE9TXStJC&#10;dkqv3k0DM0Sg8yIh7FumttNrtxhnaVmGmxClrK2pTEqeOnjp56WTXCspj1LrAvd5LdWsbm2sjbiH&#10;tXyu6LrGJU8l7yxGj5i0+rzdZFBRrHRpLnunUF2vhecsv45XwUGE1bV8zo81QFp5USkhjAvz5HGm&#10;OSUsOQO+G5ctxtx2g5sTBqSHDoKWlr6qt5gkhmlMc9D0NNJyti4k7xLqw0cq9rsOKiiqaFacVgQP&#10;PSwVAaFtcJ50SSEK/Q6C1mFyV2v1B4tbyv8AD0/H7vz7/wCHHY9OYaHMJ1abSUzqR7QkFNV6CvxB&#10;6cVecc7c2piON4zynM9PoLy6WgZ2Gi2n2SPL7jx02OxHUcUlFiM6y1VDTVUq0ZjaWaljkY07PqMT&#10;M0Q1RltDlW29hjfY8dnud8yVlfHgde8uIUgSaQVEi/X0RSF2HPksBLTuyKpjmDP1EbLqa3aRFSxZ&#10;rrPU40ijkhpZXijChRM8WqY2Ud1mcm6k91Qgte5OTDpzTgZ8q+L+5uO1wvUY3hrpHIyphCRswUka&#10;0qqnWNhta69fPhlZDZ1ZTYGzAg2PQ2PgfA8Uc4pqylqWUstPUwTso2LCKVXKgna5C2F+MxdrGHY1&#10;gmJYVFhNbDJXU7QJK80BRCWVtTBdyNvDf6VLD6xU09PfTz54odX2ebIqX+69+KquwLIOAUyyjkUs&#10;CpBDFAmqaqqNN2IGxZ3ILySMe6NybADiDtowOSZUmwzEYIS1jPqhl0j7RiQ6j8gSeO0XD8Mx/J8u&#10;MxcuR6OCOvoaxB3mhdlDRauuiRW3Q+y42s3oy/ii4XXB5RrppwIp1JNh3gUkt48s/wD6s3jbjRBO&#10;qGSGGoj5Uhj58Ucu27LICymwBeyW8B3r8Z4oMUxLHMn4VT1klFRO4s8MQWOKqgCzfWiFY00FA35R&#10;lN/ZPtcVOdMMosxT5cxaJDQQyQwritRSu1M9esAebmc1ZlIcTQ8oxSx2PM5he6aO1JYxi2HtSihW&#10;hegD03qaRI2piOczSQuTZ/qtK2j6Nq1+6dwFO4BuPC3yAsN7bm1zYX4yhmSoy1iwrRHJUU0sLQVc&#10;KEBuUSCJFB2JTvdb9TbrxnzOeXMyYdFDh1NNJW88P6/NSCHkwrH9dGkzXkcoQg9vQL7g6hbBqePM&#10;uUMIedbTNQxrHNYKEeFeXexBspVU1W3JJ3tsKqmlpJmgmQxyKxWx94DpKP5kg9k/Ag+m9vuIP5uM&#10;nZknwJa1I4IJlneCQmWRoypjSZbC1wykP4i9x14TtBPdBocMOi50s0TBit7BtUake2b2O+3Txr6j&#10;1utqqnRHHz55JNEVuWupybJbbT5Hx68ZVx6swOWpeBaaSnl5PrMdQ2nVo5ujT3lvYM973tt03vL2&#10;gStC64fSUcE5Bsy2a5I84ShAB372q/3G9ZNU1FVPPVu0lTLIXmdurMfH81rfDjCauSgxKjrIlDyU&#10;86SIpNgSPA2t/eL9Ljhu0GoQjVQU4ktYtLIyaw7OxH5TcIznT5at734zbjcuOYjHPIiRiGmjgRI5&#10;C8elSe9vezt7+9jZbAePGTuylcTooMUx6eaCKpUSU9DBZJWhb2ZJ5GBKaxZkRRfTux3txiPY5l+a&#10;BhhtRW0VRY8t5ZfWYi1thIjKraSeuk3HhxjGE1mCYjU4ZXJoqKZ9LW9l1O6Sxn3o5FIZT/iD9BWZ&#10;GV0JVkYMrDqGU3BHxB34xjLWLZ2ynhcdfyKDF6UR1ELCbn01UGgC63KDVEZoyDbvcuS/VeIOx/NU&#10;kwSZsPghvZp/WebYfaEaoGPy24zLlrMD5ZoMp5fhgkpIoIo6utqatIXkWI6uSkWkm0j992JtpAUe&#10;J4xPs1zRhNBVYlWRUQpqOIzTFKxHfQCB3UC9479PRl7MApbUVc5FO1o4qg3b1dPsNv8Ak7hQh/8A&#10;Cu2q6W5dRzJ6ab1WSn5ziSSlaZlMXP5emJmJBXlg3DKLMA7DWCQR2pxyS4BhFTUO1JUCqjSuo4gv&#10;IV3hQTtO0cY0yBo0SM3tYMLEji7FY7lrCMKve1JYO9tDW1Hb2rnba1vQdrs1yoB7qkhmc20AEeHX&#10;UPlxlHK8+acSajjm5NPBTrUV/eN44i1ikZk1qsj2IHdPQ6gdrU1JHRU8VBTQskFGiUqQrYXEKqdZ&#10;2AvLrBcgAEqLBeMaw6ixSSKJ6lYa4hxGFj5kmhdHdksR3Y7jRt7zXJ24/cSenr5uOv71J/vlT/H7&#10;uDkmw1HENtSqb0rX73QgCVrgW73S23FfRfgfFKmjxda6loI4RLT4vBhtTW01Q25eMrBc05Xud6Q2&#10;OrYd08UOM5SJbTj0yhwqnXhlZHpfvXu3skLfcm3XilyhDXwpVUmMxVNPKLrNFTa18zrtU6lO/vDf&#10;fyPH7iCfYxLWPtCiIH66rjMWBfuewqoxN6lqnkmILTrT8tpTJNHFs/OkVdPMuSw+A63FPmZonV5a&#10;EwsBfR63EWsy7X7lhe/T4cVOcFaZm9TvfxNUvy8IW/w4izcmtf3l7w6VQ8/jEn6jxPmV6g1UsVAZ&#10;BSUyzyIKuPXy2mhpk0Ard71FTCrW9hXLnZTxV05pZuSW1HlU8t7W2qKeKcDx6CQD7r8UEay11FE/&#10;sSVdPG/9F5kVv1E8dqmLV+CZfoafC5XpVqqgUsk0JKyJTwwXWNXHscywBIsbLYEcdnOYsZizRh1F&#10;67VVNLXymCpgnmknTSY3YSgOW0tGRfULbXvfjtogijxzDJ1AElRhzc0+LcqdlS/yU2H0aPtlwymp&#10;KWmODV7GnpoISwnp7MYolQkbdCVuOPx2YX/Ilf8ApFP+zj8dmF/yJX/pFP8As4zF2sYdjWCYlhUe&#10;E1sMldTGBJXmgZEJZTqYKLkbeHpwrHqrDfqjappGI10012W11Lcs3BS+mxAIU79CdXEeN4JjMPIr&#10;hCWO/IroQyySF2cklOWjsb+Z2tYLvftJynDRTrj2EUyrhtRHpqvVrtBTSRaNH1aK3JV+ZJa+76Dv&#10;3eKOmmr6qmoaQLPVVc0cMMal01mT3hzIwLR+/ufaHTxh7GcT0K9Vi1PSyo/fiWlMukqBcCX1hF2v&#10;9lv1b5fwrL+S6KWE18c9VM2upkZB6xPo1ERjlNblgubLoJv4njEM4SuHjw9Gj1ly1TMdUu4ULywu&#10;hQAAfbVvDy4y5UGTHIJKmR3eTmDUzMSWtqtfwGx29kdB4cWBJ1AMdR9rfb/zE2/x4AQMrFANwoIu&#10;pBdlXwIB8eoNvDxv2p5lxHDjHgVFO9NHWUsrV8iDW8qPJoSNWm5iItkYNpQPdva6WQ8tFVLKukJa&#10;wNwL+Jubm/eIIvxlDOVblqup1klmmwqaoghqqTU0iwxuXDTxa2YIE1XkFjr7lraeIpIqmBamnMU9&#10;G5LwzxPE8ZSQArcIt1bY8wMT4WtvfMWDpjeD12FNoVqiNOTKLqvrCSLLTpsejPHZ/h0KnfioyPnC&#10;mkkgkwaotHdTNFpnjdk2NiBqsRp0Asx3a5PhNFNSzNT1UU9PURm0kM0LQul/ZJOwcPvawGm3x4uQ&#10;be8u++/y9q/38UVWYayKVo1kV700kWn8rHVKaZo+6R7ZlGm/sSiKT3LNipU19QqG6xMlOG339WjS&#10;nLd7fvGMn79tuEdo3WRDZkZXU+TKbg/cRxgmLZdz/l+KixHkS1CxxJWUMsmiojqI10ieA3VyGI1p&#10;InS5VuMNynlHJrS4pEqUrrG96uvquYYo7d8RGQjTqGx0gu3TjP2ZI8zY/NV02r1GnQUtHq2Lxxk6&#10;prdV5rksF8Bbxv8AQyTkWszbM8ryGjwqnbTPVadTyP15NMp2Z7bu57qDrcm3FF2aZPo4whwsVjeM&#10;lZLJKxPidmRR8gLDjEuy7KVfGyw0TYdLY6JaORl0N4MY3Lo9vI8ZtylX5TrxT1B59LPqejrFUhJk&#10;B3Vh7kyba0v/ADlup+ks0qCySyIPJXZR+YHjYTLU2X1lDdajSvrAPmJrc35d7bw4esq5fylTO+5P&#10;elkIu1tRtqt3rC/nYX9NBP6rWU0/hHMha/2L2c/2SbfHi4YBgb6lVhbppI7v39b8f9j+Y3HHaXlm&#10;pxuhpq+ghNRWYasomgT8rUUTfWTSJ9ual061jFtcZcAahfixW4PgSPL7wDvpIsQftak6oSb2HUbk&#10;LpPQs3sk+O2/j47jjsskxn8NrS0DMcMp1M2JQu0j0QXe5QF9SzyEnT3yndPc4PiR3e/cIfaQjf8A&#10;ssGGna+x343AKqzIpbXpV2sH8WFyTc+NyRt0HHa7hVPLg8OKqipWpWR08kgsGnjmjdrybXZojAOW&#10;V0gCSTUH1Lp2Jv8AC3xOmIt/zWHyPhxkXLr4pXS4rVAJhuA8qtqQ+/rE8BjqIqYCxukjIUlFtXKY&#10;hWRyrh3aR3kc3eRmdz5sxLMfvJPFNAampp6ZWCtUTxQBmvpUyuqBjbewLXNuE7F8YiYPFj9HGw6O&#10;kNUjD5FWBH5+Jux/H6gWqMywTgdBMtbIB9zueM35QqMoVNHT1FZBWNWQPMrQJJGEEcmjS2vrfrt9&#10;Ckq6TI2QqOraIPyKKCTlr3DU1tYA66m8NbuNTfZX5cYh2mZvrpmkTEjQoSdMNHGkaKvgupld2IHv&#10;E3PXjCO1LNOHzo1XV/hSn1Dmw1SJrZPERzIqsjeR7w8xxn5aTMmQji8A7scVPilM7DvoCQkiX8Lh&#10;yjW62/hMsYgK3DxCzA1FHpR73uyNr5Z3NybIbkbX4+Ph/q/A2N7+Y+VlZ1I8jzFQfFSym4bjN6RR&#10;Znx5I4wqjE57CMBVX2bjT0VTJzG0qAAxaw4w/DqzFKqCkoKc1VRJImiNQbe1p77dE9rZjsLG/GRs&#10;uvlrA46Sewr5pnqK9ltcyCSRVpWe3ejiG+2+pvattx13O7eLHcnyv8ug48fz/wBxPHbFWOKbA6VS&#10;RHMaircC92kiEMaqfDRaZ9rar+94Fgtt2CKbXb7NwFuPhsL+Vy3QcZWNTQ5ZmSVirY3X+vIh2lWi&#10;iQwrqsRaKodQyAqSwivq0kg8QTPTzRTx25kEscyXFxrjYOtx4i4Fx48fjbzj/wAag/QU/wA3GSO0&#10;7EsXxaDB8Zjp2NaWSmq6ePlMk4UsiPFcoyPY97Yg26g8dqhxpMeip8Wnhqooadmw6oip1ptdNNIW&#10;KSKpYGWJxoYg22BHU/QqMOXO3Z/R01PKqSz0FHJTsx7oqqNQoSW1yAWRkbxF78YhlbMOGStDV4RX&#10;KykjVHA80bW95JIg6lT4G/GEZMzHjM6Q02F1UaMwD1FTE9PBEvi7tKF2HkoYnoBxnCKDLXZzJhPM&#10;16aSmwyNvGSRnUuwHW11dvgvX+EwnEpMLrEqVGtOksdyAy+dgQCy9Vv8RcaieIJo6qJJ4HV45BqB&#10;HS56r1PTj4H7SD7i3/a3y4zOk9TmzHEjjklaTGa6LTCLltNQ4jTTZjqfURfoNPTjs6ytNgGHS1OI&#10;RrFimIBBLELH1eljYvCoJBZZZdR5x1dFXSI/H4eGpmC+C6jcgeNv6RY/E+i+4+/5dLcdrmGS1OFY&#10;diMSFxh7vBNYXVIagxHnSWF1VeSQ0l9IZkBU6uMtYAcYq2lqrx4TR3epqbXjZTtHSAW79XMomjdQ&#10;bRxyKbBpFZZpOa9wojRVSOGIezDDEojhiXp3Y41VegvYk7k+iWirIYxLNSVMURtaSWCWOM6hdbOy&#10;BTqG4338OMEynj2YrthdBJNCp0tUvaKmVvs817KT8Fvbxtxh+Ss4ZRr6fHTgsGKGhLyrBBVczS2h&#10;hzCsVpDywSbAG/keM45tqs2VdLPV0MNDJRQyU2iJpGJ1Sazr5gBVlO1vnf6HZ92g/ua1YZiYklwi&#10;WQyI8Y1S0Ure0yp78MnvoO8G7y+I4os0ZexGMS0mMUEin7VRHEw+DLKUYEeItxiWcMtYVG0lXi9H&#10;sCRHBKtRK9vdRISxLfDbjPedps21caQo1PhVGzeqwNbXI52NTNbYOy7Kg2RdtySf4XBMckwuTQ95&#10;KR2BZLnVGd7tFvYar98W3sCN76qapgrUSankE0ZKkmMi62uSCvVtOlg1uhtxQ4bJgvac9XPA8lHi&#10;z1dRh1QYjKnPrX1vrAFkMBU6dW9nHWxv1729ize17TWNix26sb/C1rAb39FvGxNvLr/Z6t93TjFK&#10;qip6KT14xSU8ysjUr2LVK270ZQ+G4uLb7Ebjiean0ilw+kiw/DopJJKeig1aFeW2uVy7OzzSBV1F&#10;mIUDSu1yeKCMS19FE3syVdNG3yeZFP6jx2uTO1TljAVdko5mDvY2uRLHSJcdDy0LFb3sTccZhx3D&#10;+z7AKNaekEltFHQ0qfVo7omp5JHANhYa3O7uzcZS7VPw9isOE4hh0dHJVkpSzU8ryIZApYRyK4BG&#10;oA6WU7HqNxx2vYXSUGYKeppkWJsSpDUVCIAqmaOQxmWw96UWLH3iL9b/AO60ldV0MglpZ3iYG/dP&#10;dN7XuvQ6gAD422vxR5yjfaugMUp6VFOiOI9h3kEgd47EHSFEntnUSLaUxzCZ/rFr4LsFusrpAw8u&#10;7Ky3J31WGx6gXHH4RoNv39R2/rUF/wD1OJsfwiAEtWRtbosLLOzf/iLaeo6jz+yeK7ORO2H0/Lca&#10;hz5zqYC4sY0TSBqF767+7sNwaiqqKuQzVMryyNuWY/LoOi9PAD0wSmCaGdd2hljlX5xuHHn4jjGc&#10;v0PaLgeE4nSVvq1XFEstNVKOYFdgvOp50BDDRKt9iHVl8jxjuTp8zZdo8LxWsiGJ0Ol4q+mjfktK&#10;qcos8Uh1WlS3MAbZt18uMpdlf4BxWHFsQxGOskpLvSw08TxoJSCokkaQ3OkE2UC1+p247W6XEYcf&#10;gqa+pgmSrpm9ThgWRRTU8MmgI/MJ1SOxLuy2BO1gAP8Af8CzXjuXS34LrnhidtT07gS07t01GJ7r&#10;q+K2J8ePxt5x/wCNQfoEf+b+7j8becf+NQfoKf5uMxZoxXNE1NPirQNJSxNFFyIRCNDvrOoAnUb+&#10;n//EAF0QAAICAQIEAwMGBgwFEAsBAAECAwQFERIABhMhFCIxMkFRBxAjQmFxFSAzYoHwFiQwNDZS&#10;cpGUobHRQHWClbQlJjVDU1VjdoOSk8HS0+HxRlRzoqWmsrO1wtTk/9oACAEBAAY/Av8ABLGIsvbh&#10;WvM1dsiYN1PrIdr7ihaVY1YaGXplR7T7F1IjsV5Y54JkEkU0TiSORG9GR11VgfiD+I8s0kcUUY3S&#10;SyuscaKPVndiFUD4k6cBlIZWGoI7gg+hB94PuPzZK+iCR6VC5bWNiQrtWryTBGI7hWKaEjvoeP4I&#10;4X+m3v7uP4I4X+nXv7uP4I4X+nXv7uMBzJZrxVJ8xRW3JWgZnihZnddqM/nI8uvm7/i1+VKU+UOX&#10;s5GXFxpJjZI4PFRNIjBpi+gTWJtH0+Hb/ANFP002qx/m/F+xB7e4/Hv7uL6EeSxIbULfFZzv9ex3&#10;LJvUt6r+nivyhk2nGEy1CzcjsF/3jYWeOGRquurJ01k6s6rqnZWWMMd3HyhSc95a1bb5N+Z8xVv3&#10;5mku3rGOs2BZxGxezSPY8SlSqvlQvtDOiauuF+UPkLNXFqcr85YL9lOIlQ07Rw9+XwdyrmKT73jg&#10;Ne2l6tOm6GYQlq9g7JNPlD5azklaS7yrzBD+DJK8Hh/E8s5iolzDWZFDMhcgTxGTsZOnv0+HNPLy&#10;lxJlcJfqw9P2+uYGauF076tMqL+n0Ppxyjk5zrc/BMNG+voYshjN2OuRN29uOes6t79fXvr82f8A&#10;8S5X/QZ+OZq3MmHp5iGpiak1aO2rMIZXuFGdNrLoWXsfs4x+DxGKq0MRJ+xrqUIFYQP4qZVsbgWJ&#10;+mXs+hGv39+OWrHLeAoYee3lrcVmSojq0sSVA6xtudvKG8wHx45I/wASx/8A3pvxcP8A8db/APpF&#10;393Z3IVVGrE+4Dh5j2X2Y1+CD4/a2mrf2DgWaybr9AM0aqNXngI1lhHxcflI17bmBQd3GmJzOKmW&#10;rkKGQ8Etl/ZihyyeCkDblbQGUwknaxBB0jJTXj5R/k8t5CXL5D5Qvk/ny1GVt++7zLypcXLVsfEZ&#10;JHLtPDFMgkYqdiLviCgaT8y5WvylY5X51+TbI8p5Kxy1YnrWxbxUEowZzGMtv/s3jsjAKEklFdsU&#10;DbFPRWJxyLzFBp475QPksy/KltD3V+e/k6WQ10lGoDSeEhlrpE27rGTVfN6ckfLs3POdz1fmDmN8&#10;Xz/gsnZaaqtG3mrWJjkiEszb7NaWKOUs0SmIzB4DDFG0c3O/LD28c1b9k9zmbl+jWu157cHLvMel&#10;mGaxWjYyV4ZMpHk44Wk/K9J5AAHBbjM14EMs8+KyMMMa+1JLLUmSNF+13IUfaeOZbHMmAv4eC3ia&#10;kNaW2iKs0qXC7Iu128wTzH7OKXNeHgx74iD8Ab3nvxwT/wCp8qtZ0hKluwHl/je7jlmvy3h7mYmq&#10;ZW3NZjqKrNDE9QIjvuZdAzdh9vHKeLylWWjkKWKSG1UnAEsEollOxwCQDoQfX3/iL+yDP4zEs/dY&#10;7dpElI9x6I1l2n3Ns0PuPEWcpXeUa2XhtPdivxm110tOWZpgSCu8s7H007+nFXF4vmzFXchelEFS&#10;rDJKZZ5SCQiaxAakA+pHzvJK6Rxxo0kkjsEREQbnd2bQKijuzE6KO54yWKw97r28Y2jh16aWo/Q2&#10;KLFtbECt5XbapXUHbsZWP7j4GM+vmnI+/wAsfqOx9X+Gg4SxClW7dS9gxdoSztHNWxGVysOLkyWi&#10;qNyxyydJCNV6xTeNvFS7C8dOa7czlStSmnTxFg4G8aVySAeXcikwSMR7AmT4hjl58FFut2a0rvTQ&#10;KrG3H9Klmr3ClxKo3RDsTqy7dDr8nmRvRWq2Yws7GSGE6OjWsY1e7DaJU6xBNzy+46uivqdeK3OW&#10;BzHMPLu3Mpnr/LuLyEkfLuTyIdZJZZscT0o1tEazxxjYSdI1jj0jC2uWp6F61gvlbg+UXlmgzvTe&#10;HEXnA5iwMlh1aLW51rFgMoVHUCEbT2fmj5M+TuXquZ+T/nrmSPP0ssbEMM3JzXLlezk6jRvJEDWS&#10;aLqVTo4jiDaAyOxL84LNO2XscqYrlW0m4eFlhxkxnW3tI3mw56cY7hVjjPlLSEj5hyTieWcrkLT5&#10;eTFR3ktVI6zdCRkntlX8yQRBJHO467V+JA4GXz8zhZZOhTqQLvtXbG3d0oE1A0UeaWRiEjXu3uBg&#10;xd6hksB4qVYK9y61eaoZZG2oJ3gbWurHtvYFASNTp3AIOoPcEdwQfQg/PkLqLvepRt2kX+M1eCSV&#10;V/SV04vNRimy+YuvNety2JtsVaEv26s8p2QwR7lhiX09FReP3phf88Q/9jjlnPZStilx+LySWbbQ&#10;5SKaURLHIpKRhAXOrDsPm78Jy7g5GTl1lV578Ou3NziRlaGOVT3o1mRlKdutOrO2qRw8YjJ0rfTv&#10;CvDkIJY1ZU0l/KVH7gTIVPTsfk1fd22uFYRZOppDci2w5THltZKVvbqR8Wry/lK02n0ieVts0csa&#10;fPb5k5jteHpVhtiiQb7V20/5GnThHeWeZuw9EjGskrJGrMJ4eVkpcn4zeRCYIosjl3j3eUz3rkbQ&#10;KzDbqtWlFt1IEj6buElyWTp8yUt46lPLY6rHvVdu9I7lCKpZjbT6zPMEZtzxyew34SpWYsVkaxWL&#10;K4XIWYEtUpiu7fEzMgt05O/RtRqNdCsiRSKV4axqG1X6LQg9Qt7O31BH1vgR9/DSOdWdtzE6n19/&#10;o2un8U+p+wHipjlw+Z5ZyEGKsYnmCnkhBrcrplqmUx/g7Fd5Y7NDxFNLcFuCWPrFtnTRBrK2Klmm&#10;sV8Ry3m58fG23o05cnk8XLkJ2fs/VsmNF1JYt7PovH7alMh/ix+Rft1Om49y3w9fXjrwUq0c+hXr&#10;rEnW2t6r1dOpt7em7T+c/jZaynZ6+NvToR7miqyuv9a8Z/NWPNZoYmWeMnv9LkrYjmb79u7v69z8&#10;eMPyxFJ9HSp4+rEAdUFrMTgszKDpvAMQPv2+Xjla9hp7btf6lHIral62+9BAkzWoTtTpRyauOj3C&#10;6DvxyfkLbF7FjB1Oox7ljEphB19/aMd/f87xyKHSRWR1burKw0ZSPgQdDxzBb5f8XmuWMk1ilerS&#10;VvBX8eyW2cxQGRjHOKlhW2P5BPXIGiOOFLWM2jEd0OIkO0/DVZSD944x2BxdjKvkMpYFWqs2Lkhi&#10;MrBmG+QuQi+U99Pm/B9J9mR5gMlFHU/SQUgo8bIo11UyRt4dJNDoZG2+cAq+Ls1IMljzL1o4p2dZ&#10;K82oLPBMnmXe3mfU+YsxOuvaTITRmpNj4bO1tfyE1eHdt3aeeGXaqhfc2hBGvEOXx53RnSLIUidI&#10;rtIkGSOT080ftwN7ULjcuo3I9TM4qYTVLabh6dSGQdpK86gnpzQt5XQ/f7JBPzDlVJXGK5Rp1olg&#10;DMI5Mrkq0V63aZd21pFrz1aitoNoicD22145Q5HxXKOMx+VxUtqfO8wNVha9cnWXWtLTuRhJx4mN&#10;5PHxz9RfLEItvqOXsFftyUKmYzFDGTXIo1mkri7Zjr9REYqjlWkHlbtxQimty/sc5M5crwS37LB7&#10;Ar4mrHC1iceUSWJY41IA06jllHm0DZKpgcJkouW8PT6tzPXmjrs+QmlC1KNeqomUl4OtPMfEO0QE&#10;ZIAlXXB8h8sYxMlzHgrj1shlIC8thLNvZGnLlfTXxEnXYS2+58PZVayBZDZ08TeVZubc9BXmzU+i&#10;nwCbFdMNWYDUxVnLNPJqetZLaExxxH9wt03Oi2609Zj8FniaIn9AbjMxpQjeaHxGOtUL3USC7T6u&#10;+pOkkejbeyTQyISp7qde4FXPZCHqBciucy7RKwq1KtTvXroTuCaukUMCsdXIZu53cct8vY3GZG9H&#10;QhsZK1JVoW540ntkQwx9SOFo2YxRsxAbVdQD68cr4lxtenhaMbqQQVdoVkdWB0IZWcqwPvB/EyN9&#10;ea8NGt29btqjUrpZFs2JJlUkHTVQ+h07a8fwuwv9Bvf38YDmSxzLircOHvpblrQ1LaSzKqOuxGc7&#10;A3m9W7fNYoRzotXFPDharSy6V1m8ptS79NqqbDd/X8lt+3hJ2mrXarOsTTVSWEMrewlhNNUMmmiH&#10;XRtR6cZnAzWoKNqwHkqyWHEUU+8qVjaQgKrNJHs0PfRuCkq7WB9/cHTUblYaqyk67WHr7QA7cCO2&#10;0j8u5GREyMA3P4VvRb9ePTu8Q/LovmkgDEbnjVHhtVZo7FaxEk0E8TB45YpFDJIjjsyspBBHqPmz&#10;N+ZH8JzFTxuXozFPI6LUhx9lA3prDbqSKw9oB4ie0i6fr24Xfu2bhv2jVtv1tAWXcdPQFhr6bhrr&#10;xjMTyriOYchz3LA834W5nxMdmxXatXaazNUnqyWMfiq8fmjimRILD7oopJpHdQcR8j3K8ht38haq&#10;WeYIqhEjvNJMq4fCHaGIkeUjIWo9VZVFHcdHkQ4rknBNXk+ULmCvLatzjZIaVm1Hsu5qXYNXFR9t&#10;TERvuiZoTId0ULRSj5Wua4WleSSZuVK9wdV55neRbPMU/U13P1C6Y6RgXMvUvIU6dWRv3CazO4ig&#10;rxSTTSN7McUSl5Hb81UBY/YOI/2Q5jlLLGL8m9uN2lUfASiFZdvwXdoPhw1Tl/P8rYmu53OlNXi6&#10;h/4R+jvfT3b2Onu4/hvhf+lm/wC54q5XFWoruPuxdapbh1MU8RJG9NQDpqCO4Hp+Jc5c5EaCCHHy&#10;vVu5ySNbEs9mMlJo6KNrHFFC42ddgzu6ttCrprzpVv8AM1m7cr4CObENfjhnrVMg9hljl6AWJWUn&#10;RHG4eQ/EDjM8mc7eDGSgWwaD1KgqaT4+Ro71aQA6Nqv0sTe0dradj2Zz6IpY/cBrxbyLyXY2u2LF&#10;qZEmB1msTNK5847Lq/pq39Q4ySPPYt1b0Aies+gC7ZOqsimPs9hSqiMnRtBpu9eMgWGVqRoGSj42&#10;KAd2XyzN03cugPYx7Vcq2uuo48DkEr5B3med98YkiiLrGnSgL6soCxqXKbQzfyeN/wCCKmv/ACmn&#10;/N6m3+r7uIsLZ6cWPJ2UzoscdN2PaLtoqQSMe3okbnXsrH5hjp3Sjm8cz2MFl+nvNWZ10krzr2Ml&#10;K1tTrxjzAokkZDL5pK+R5UyluFWYRZDD1ZstRnjQa9WOSnHIyLtGulhYWX63oW4UyYK3h6hba+T5&#10;iA5fxcempYtfy3hYW2qD9HCZZmPZInPbjL1OTclX5z+VDPVEgs8xVYW/Y/gYi3avUmm0kuGuPpdO&#10;kqWLaxGV/DxiN+Z/l/58tjJPh7trG8t1rVgS387zrarrcmfRi0jyV6tqFxI+nT8RJZ3KKnmyHM3N&#10;stibBVbUd3mG0Nyw9HVjjuW8c3ZYlkjUR6R7Xq0Vlm06roXr06kMdarUgirVq8KCOGCvAixQwxRr&#10;oqRxRqqIijRVAA7fuOf/AMS5X/QZ+MpQo5Spi3xdSG2724ZpllWabohVEOhUqe5J4/hdhf6De/v4&#10;/hdhf6De/v4wHLdmxFbnw9FaklmBWSKZld23Ir+cDzaebv8APl5IdRNHi77xEevUWrKyafbuA4yk&#10;vMUFe9dp497uNq3QsiS3GsgWZzBICs0kEZLAMDs3Fvdx8piqFREWYBVAVUVc3YAAA0Cqo7ADsBx4&#10;rDSCSnPzddUPB+TeDoTJY9nts6it9h4t6evhbGn/AETcD7h/NoPm/X4afo+3Tufn/X+b9I1/qPrw&#10;uJvSftmJdKcjH8vEv+1FvfLGNNvvdftXvxk+a8oDKtVVgo00OkmQyU4bwlJG0ITqFWklkP5KvFNJ&#10;oxUKbOc5kyM9qWaRzXqB3FHHV9xMdOhX3FIIIQdNB5pG3TSvJNI7niHGtanOPr2rF2Cl1XNaK5bj&#10;qw2bMcGvTFieGnVikl03uleFWbSNQOWcfgYx0LeKpZS1ZJV5r17IVorNizPIvZm3P00VdFjjRY1H&#10;bjG1cjj8nkJsnDYsRjHirtijrvFGTK1mxB3dpfKF3ew2unbj+DfMn82M/wD7v0/ydfeNDi8zXSWK&#10;DK4+nkYopwBNElyvHOsUwBKiWMPsk2kruB2sR34lzObsGCpGyxII0Ms9mxJu6VWrCveWeTaxVewC&#10;o8kjJGjuvn5XzYobtPFLPRecL8fC71i3/GPxuv8AF3di2PzWOZ2o5KtHbrNIhjkMUg1Xeh7q3xHf&#10;7CR34yeftxTz1sXVa1NDWCGeRFIG2ISPGm46/WdR9vFzJY+jeoLRveBmivdAs0nQhsbo2glkBTbM&#10;oO4IwYHtp3+bP/4lyv8AoM/HN3+JaX+nH8ZkcBlcFWU9wysNCD9hHY8T57l9cj+B5rkl7E5jGdXq&#10;UDK5lNSy0A3QPCSVBcdKWLb3PccZNMTkslXsZ1TDlBSeRZ76tKZmSXpDqtrKS5C6Ekng898yVJaG&#10;2vJDhKVpdlqU2RpLfmicb4kEfkg37ZGZmfTQDVkb0YFT9xGh4mgb1hmliP8AybMn/wCv9fCU5oZ7&#10;E7RiV1hKKIVfXZuL+2zbS4VdPKy9x6mtRo4wmpLJslkZi9iJdGPVZY/okUaL5SxPfgb3RNzBE3sF&#10;3OfZXufVjr2GpHwPH/n/AG6fp09dCNft4WSNmSSNhIjp2ZWU6hl094P9WvuPHRnKpka6gTJ6CcDt&#10;14x+dp51Hsn7DoORsYF24uezlLjyAn6W5XStEsbjXQiGGfevv1lJ19PxKONkcG/ynM+EsL7zVH0+&#10;Pl9e+6u/TJ0A1hPHKu//AHsvadgdf27W1Gh117d9NO/GPrTRYvxAgqQSF8DD+XCRRMWc1/8AdPVj&#10;9p4SKJEiiiRY4441CRxxoNqIiLoqoqgKqqAFA0HbjBZCKOSTH427cGQ2bisRuRV1qzTBddIgYZoz&#10;K2io8qIWHV74zlPPY/HY63BXSnI9+nWehkWAC+JeyUJisztuaQSqiRyadOYAoqVKGMhjr4+tCsdO&#10;GElokg9UEbFnJTQ6g7j29/HN2vp+B5v/AK4+OYtvp+yEf/i6PzXPH7PA+FseN6v5PwnSbxHU/M6O&#10;/f8Am68LU5Gu8t1cvmenRWHHGz17u0mWOD6QEe0C31e/qfx9eZ8vSpCdT06cv01myvvCVEDyOv2s&#10;oQ9xrwvRVKcu/tcflsQKp/jmdIt6/wAriPJYTI1MnRl9izUlWVP5LaeZHHvRwrj3j5ppgCIb4Wyp&#10;7e32WwP+eC2hGvm114sSmOQRWIajRsQdjba0UDBH9nXeh7diB8deKEteslTWFY5I9oiLzRjpudx0&#10;Zusy7l19ocYdY94j61mVnTVQJo1gEDaj2D9I+w6g/D0PEM1mY3IEhjhlqt5VkjQadXUanxHqS+0K&#10;59fQcKXF6E9twaBH2fe0Ura6fEDX4qOEp46WS3IYnndkieOOui7QDK0oTuxbRBH1N3m3bdBrTkxP&#10;h5Mjq+qySsHg8oaPq1kGskNhTIrBmX3AevbH82VYwuQ5UtV8jfqo27w9bJQxV723Ub2RZDUkQ+hi&#10;DsWPTP4gwFmXZj+cqpxun1Blq26zjW9dqmXSxVHbczzxKPgeUR/GxmQHv/8AXK4H8/p92vx7Yuw/&#10;LuGNk06U7M0j7zMYI3LFTY9d+pI00193AIIII1BHcEH0IPw4q4XM38bBYzCTCpRyEkSi+ke0Sxos&#10;/wBFMfOB0T5n+qraHhuZ8E8WIuNcrwnFQTq1G+th9rtVrFmevJAF65FX9q7Ek3wLqZloyX5JJRXu&#10;36dKSXUs1OvNpHox9UjJeCP3bYte+vHOJ+GGnPw+snHMPWswRE8wBlEsqRFk/BlHzAOwJXXVd2mm&#10;5TxvgmimUHaWikWRQ2gOmqEjXQg6faOMlQRxG92hcqLIwJVGs15IQ7Adyql9SB30HGA5kscy4m3D&#10;h76W5a0NS4ksqqjrsjZztB83q3b8a9d27/B07NrZ/H8PC8u3/K2acXnrMbmSuvLdtWbkuyrjqQfR&#10;FZu4jhhUrFBDGurt2UbiTw81TmDB3bSpqtPZbr7209gWJFMY+G5gB+jitypZFiCPKXJ8NmMXIT00&#10;tRpIY7Gz0EsDx9pF9uJtCSmnzFIwPF1iZqv2tpo8X3SDT/KVRqB34KTRKdjHyyxq2xlOhGjg9w2v&#10;w2nt9vGAoQWXpU5WlHWXeI47UZ6qaiPT6g2xBu2vuPEuHycCeBi6MS3Z4C8KXVUGWOYSRsmxd2iz&#10;LrptOoPrxUMAoim1RWg8IIdzHX6RpTF699phPptJ2993Hqf5zwLQUyQSKYrUI9XhPvXXtvQ91117&#10;+7iOGlWlNsSJL4qWIRNEACGj3Aln1XanrtGg0GvEda9F1aGbwsuJytT3Wac8MlOTTXULKqaywSnX&#10;pvodCNF4yWEvIUloWZI1cghZ627Wtbi7d4bMJSWI/B9G0ZWUfNRylGVobmOuVr1WZToY7FSZJ4XH&#10;8l0B45B5zr5Ozj/F4SWQx14Emi3WTX8ZWbfoQ9O9FYrMA51KeYehIP4bypDd/wDYpdv2Hykg+zqB&#10;p5iB6gacYPDiSWb8GYmhR6s40mfw1aOItIug2sdvddO3p7uMaLkt2rkqhsLRs1Njrsk6RkjsQP8A&#10;lV3bGj2FXUl+/fTiu/MOcytqhGyjoJWMMrxqU8qS2yekNFGvTUnUDRl0B4oY/DV0q42rAsVWFPqI&#10;vbzE6lpNdd7Eks2p1PGdws8ssEWSx81Z5oApljDaHegbQaqQD392vr6cajP32+0Y2EjdpuH1mA+A&#10;11bQevFzHR27NzxWTkt77EQg2/QQx7Y4lJCjyncfrN92g4t8u8mVKlyxQdoL2Yuay1ktJ2eCnAjK&#10;JhEdUlld9u8FUB0J4Rs9RxOWoFwJoq9c0LCx6+YwyI7oZAvsiRdpPtfHjH8wYeXq0chF1E3dpYZB&#10;2lrzr9SaF9UkX4jUdiPxHikUPHKjRyI3oyOCrKfsYEg8cwz4Xxmb5YyJsUbUbVfBZDHNHcZ+lEJG&#10;Mdhak6soYbOvBp7MnDzVI85dtBNUp+AFfe+nsGxJKY079t2jfHTjNfKXzvZtwZOzdtWMZiKGMktw&#10;wPZXZ4qWzvA3QQ6RxIF1LlpGPovGOwOLsZZ8hlLAq1VmxckMRlYMw3yFyEXRT30+Z8pi4/237Vqs&#10;vbxQH+2Qj08Rp7SagT9iD1fy0yR6R2VjkWJpU1ENkIyxs6NodVf2vQ+q+UntjLFjdBOLSLNVHmiM&#10;0ld2b6T6rxMrdOXcNUZx6uNPXUD0+7+v1+/+v1+Y1uqK8EMfXtykasse4IFQe+R2ZQuuu310I14h&#10;qwLthgRYUX7E0GjH3tqoY6AKWGvYcRXGkkxd3GyJFHnI6gtL0Z32tRsRdesLCu53RftlJIZfOG2N&#10;Kj9udzp/xa/u5g/Xtx/Df/5a/s/1e01+zUcT18lzRZrUkiWWDJx8rzW4Jtdd6SJFltYWQaHs0y9/&#10;M0XtGtylNk58/HVyV+5Wvy0rWLSvDe8MTSWsFyflSeCafqiwFY2SNg2bmjnrYpZYZF3RtHkdQR/Q&#10;Ox/N9Rx/sL/8Q/8A8HE+Tbl7xDVumqRfhPpsxmljiKrL+DJNnruPl7hOGhPJXZiPN+yPXTawPYfg&#10;IH3f18LCOS9Qpb/0jA9Tr6fgHt6/b9/EkZ5K7SIyH/XGD7Q0/wB4T/ZxYEXJYYQjxMv+uTb2eSGv&#10;5R+AO3neJfX1bXUD0pZXoeG8ZEZeh1Ot0/pHTTqdOLd7Ov5NfXTTjLWISRLBjb00RHqJIqsroR9z&#10;AcZi7zFXhyL42iclXq2gJIZrtm3teeSJu0vR3F1B1Xc2rA8ZzLDE46hkcLXS5Qt06sFSXeJo0NZj&#10;CiCSOZXIKMG7gFdNOOYacjE16WdTwyn0TxNRJJtPvdQT+Lkb6814aNbt63bVGpXSyLZsSTKpIOmq&#10;h9Dp214/hdhf6De/v4/hdhf6De/v4wHMljmXFW4cPfS3LWhqW0lmVUddiM52BvN6t2+czaeFu6fv&#10;mJV+k/8Abp6SfDf2k008x2oAyz0o8lU9d0KCwui9wWgdeoujHXXafrANt4XI06zQwTtstVhE0Yrz&#10;6a79pA6aSdzp+adOIatZerNO6xxKvfc7en6PXU+4DhevlK0ZI86JE7lT28oJZdzLrofTgwY6nZsy&#10;TurWL0kXRRz5tgEr6IETc+gDN66trouizZiYSaaHwlcnZ/Jkl9o+4Hp6a/x/fxPFWhSKGtJVk2Rq&#10;FCosqIW+1vN3Y6sfaPfvx9vv+8dvf93H9X6/38Q4iq3SguVnktOo80sbOY/D6+5PLq503t6BwpZW&#10;/X9R9w7e7TQDSNHdnxcrgWa3tCMMdOtAvukQ+YqvtrqfqjhJ4JEmhkG5JY2DIdftH2eoPdfTi3j9&#10;2xp0HSc+izxsJIjr66ErtP5pb36EMhxc0m3XzxFHRwNdGRi2vce49x9vBinikhlX2o5EKOvr7joS&#10;Pt9D7vmVtnVRg0M0P+7QTKY5o/vKncnwkVGHdeMPAfq0YW9de0g6o/qcfb8e/EkMq7o5Y3jkU/WS&#10;RSrKfvUkcWctg/GV6TT2JcVl68JlpWKE77zTuDRogYwRFNBNpu2h0PvFfl2xJLkYZJ49MZhseIVt&#10;TbvojZEAJfYx1XqMI0PmPpqK2Nv7PwvelbI5QIdRFPMFCVdw7P4aIBC49X3adtPxIqsUKZTmO7GZ&#10;KeN6m2KCHXTxd9186RE6iKNfpJjrpoiluGlXmJ8WhJ2wYuvBWjVdew8ySO2g7bi2p9/CPZy6Z2vu&#10;Uy1srBE/UQeqLPCsUsRP8ddT9h4N+gPCZGpsjyuKkcNLUlYdpIz261WXQ9GbQe9HCuNPxtLFavP9&#10;k0Mcn2fXU+7twlw8tYPxcZ1jsDF0xKp+IYRA6/bx+16NOH7Yq0KH+dUB+e7T9fEVpY1/l7T0/wD3&#10;9vBVhoyswYfAgkEH7mB+aC5Sj6tqiGDRL7ctZjvbYPrPD3KxjQyAldde/H/V+gfr9nH9n3/+Wo/T&#10;x0qrt+DkVnvI+vh1XTRNvuWXU+UDsRrqpPcfrr/4f3cfr+v/AFj3EcV8ltC2obSQbx7UscqO2xj6&#10;sVMI2d+wL9u/b9f6v1+PFQelaC3V3HT8rO0qmOIa66IPanf0WPUdiwZY4UGiRIkaD4KihVH8w4vX&#10;3QyLSqWbbRroGda0LzFFJ7BmCaAnsCe/Biscl5WeJvaimtY6WNvvR0Kn9I4L0uQLlNm7FqrYmuxH&#10;2mKJSRxlL1DF28WmLtw1HS3NDM0rTQ9YMhh0CgAaEH8TK42OwYvGZe5AZ3+lFDE4pmicxpqNwiii&#10;PTTXu79+2vCQTYBczMFHUtZWaWaSR9PM4RHjjjDHuEVdF9Pt4mTGY08u3+m3hreOkl6SS/VM9WV3&#10;SaPX2l1Q6eywPCcsXGIkns3uXchEjERTMqvJBLp7wrRLLHr3G7T4/ukk0celW9rPH7l6nbxCD3ah&#10;26m312N+n58vHEoRBem0Reygs2r6D3DXcdB9gHbha9KvJZmYEhIx7vTcSeyL3GrH4+h4FebZ4ueQ&#10;z2inmXd22RBtBuEQHw9sv307D5sVVHsPJYnYfFkWNYz/AJIeT+fj9fv/ALeLedtRlaviX/B4Ye1K&#10;YVgd+47hE3/5UiMPT5rVKfUwW681WYKdrdKxG0Um1vqnYx0PuPfj965r/PEv/d8W+aeVLF5FxAjm&#10;yGOvTiwk1QyKkksNjasiSRll8nmVl3ehA4sXuWadrHWLV1I87Ss3nvdLIVYBGsld3VStexE3VjUj&#10;cNSreyPxMrfv13lr1M1lILyIv0jY7KSM7TV92gZljlSSP3Pt2g6nhLeM5nxEiOqsUmuQ1Z4yRrsl&#10;hstFIsi+jLp2Px4mtZDmHHzypGzRUcfZiu3LTj0ihjrs43E+92VVHdjxX5l6PS35S/zDOg9mCCKJ&#10;1jRmHbdo8SfnP6fuj1W2pMp6taUj8nMo8uvYtsb2X093fRioHEtewjRTQuUkRh3Uj+0e9WHYjTT4&#10;n9f5+MuiI0kj5O2ioilnb6ZtAqjuT7uJLNyLp5C62siHu0EKE9KI/nd9z/b+JSvoNRSnkjm/Mjsh&#10;dsh+CI8YUn/hBxBRrxuKqsjXZ9NFSLsWXXuNWXRvs7a8VMVQjEdanEsSAADdp6u2n1mPc+vw93zG&#10;tVyePs2F3bq9e5XmmXYdH1ijkZxsPZtV8p9eFTmLNQVrTp1I6EQazfdP44rRbnVfgX2A/V14vcmj&#10;m25y6MwIq0ly5jTAHj6qN0Fks6wL1yqpucrt+I4yNTGZe1mIMvagv9axHBGE2QdJeka5Kuki6Nu1&#10;+Gnbv+InMPLzwVuZ60IgmhnPTr5evH+SR5f9ptQjtFK3kdPo300Vg1fJcrZqFwT3SjPYjYa+0sld&#10;ZUZT6g69xwkGM5YynmZVae3Wko1oQ315prQjCoPee/3cTS2pY7vMeUSP8I24wejXiXzJQqa9zEj+&#10;aSUgGaTvoECj9168WkORjTSOXTtMo79KX+xX+rrodV02vWuQvBKh9lx2IJXQo3117g6j3cPNLBJ4&#10;fItZepZ6e+MTWI9zLrtO1opjJHuIXsAR8eP/ABJ/R3JPrr3Px+f9f1P6ODRgr+ISVds3UXWBI27F&#10;pj3UD10XXcfzSBwKWOrxRs/msSIvtux3FVLav0wx8oZifj6Kq8ZazH2evjL86Eeu6KrK66fpXj5Q&#10;udHjSbKVI2ii3LuIBrWMlKFPtL1pURX26F1Gh9OMrJeyjQbuplcxkZtbEsUUs2yKCvGWGrakRQqS&#10;I40T4DTi1zLhM7NlYMYqy5GrdrRQSrXZ1jM8DwsVbplgXRhqVPlPbi/j8hK86cv5MUqMsrF3FSeA&#10;WFr7m+pA2qxj6qnb6Aaf4J0r1dJh9VvSSM6EapIPMvrrprtJ9VPBkxdpJ0HdYLX0cy6HsFnUGN/L&#10;72WH3+pbgiTF3Dt9TFE1hdF9++DqIV9+u7jTwFzX4CtPr/N0+3ACYywmvfdYArLp98xX+rU/YeFk&#10;y1oaDv4anr/M9iRARp7+nF377ZB68CvSrx14l+rGNNT8Wb2nb85yT9vz2qj9ktV5qzn4LPG0bH+Z&#10;uOZ+X8nifwhjLFh6t/GyP0WkhjZ/C3akhUxt1qz7fMGieN9NQy8ZXmHlrFWW5ey++Kxhr88Xio68&#10;kviAkVmFOnurTa9AlNGj8snx4tctYTBTYqDJqsWRtXbMViVq6urmCBIVCr1CoDyMdQo8o78XKGGo&#10;XKsuNvx/ha1ckgdshftw9UywiEDp14UURRRybmCjUsST/h6fsjw8NqxEvThvRFq96KMn2FsxaOU/&#10;NfcB7gOP3pmv88Tf9jj96Zr/ADxN/wB3xep8tx3I4cjYjs2RbttabqxR9JNhZV2jae495+f/xAAp&#10;EAEBAAICAQMDBAMBAQAAAAABEQAhMUFREGFxIIGRMKHB8ECx4dHx/9oACAEBAAE/If8AEUAlo0mi&#10;0g2QMYYwRUVyC4QfQ4dvvAQISIduH5A+DhGUAiCiIj6DAk0oIIIYhELnm9fefPW1Tzx/ZrkUrL9N&#10;KeC46TbhxpFZ+vfEFtNCRoMMJI9uCo4SB11DQBDSlLtoExArcjjtqEuFW04gFK/NsjkQTyL4im5R&#10;pUEhVCt9rre4mX1bl3dt0OuvcOG6aqQ0SiOBr1jfBhJn4L1ZukIKPvrsN3Vx1JxKxCRLZS1K4AnC&#10;Vv8AiJYyV3cUCv8AwNrAFwXlezJQKvEQg0mDbb2DgwDJMraRzGVhy420CFDHCZU/bf6si1bGErr3&#10;wZryad3PHrC9SEem4TFHom9ALSnEACkAyV3lwSwkH6H1ifmvfVIbmoQqZQ5IJA8ukITl1fOF2Y05&#10;cw9eeg/xMocZ1WLpNarfzcMHWp4UBd6+idOKi3CnmIbxI4ReSPl9yLMOohBO8GDKtyItS2erRWRT&#10;EobTRVALmp2JQ28NCK36TDDs4SqEagKNF3Hm5qYIIAhD2pmxydSjkVqtnwFXGDFygyOKTQUmTImV&#10;MIBanDXFPIALXJyJbrZAYCwRklqUlLDaZG+qUCt4eXN/hLmVNxswz67AgQgRyKznFqI5iUVGj0k+&#10;QwHbwTgdcgWTEj0GnAEwhAAUDSJsTSepSkhFHUCKFQI7wLVxXvXFNDAZg/V7N/2Z++aknchgO4at&#10;6KmKBUACqsAOVeg7ese3LwuwgCQx+1e6DoUbTeDVVY5p432fPWfYhU/oFnrLd6HGI5K/U8KVJRcM&#10;VOG7lZbaEgc9gEHIMp/+VWkJOiOfhnXgmYhbKQgTwHTLS0lVdVIL5B3WgKczGtJ5VSCAwJVUYJz2&#10;GBDwcOujcflp3fIR7WYVIz8FtlUg95Dk+lOXlYLI7oSYaJwFAkveGsAUu7XKdtrIdTqCjeQzD7FZ&#10;WBRuZ53+o6iItpvW+Tt9TyVVT2Wl4HkUwoZdPOavSuOlgVsLChvWJ1SPOCPvRBE8KNRlJUyaZYOg&#10;UNeAMDDUXSg3abgjDNc1TU75TedJ9uJ1sM4ErnAmEAXPcO8hSKu9EDfVlEpxLPqgHc+uR+DrjqJ1&#10;7W9u22552RT+7y/WauI3XbwpuJUmhu4ryEAYtZNRtjkjVnsT3LTT9PDvOXbDHBTNnst+iIDaZFy2&#10;AM+vQA2roKpaWUvnHOsScp7VF7UuIDqahPB7APlDAEpgSPUDbmo6spHseqguAQj9FAZ7IAwKXgMU&#10;36eUw8QzVckzQBd8OBuydWULRx3YDtbw6lYmB2BpDojjCdwCXx8aby4gdq0LXOYFE1yBdcFfZrhJ&#10;Y8UqP0F2+arY5EH0vZkgNz71aQcAw+Ft3dKPa3VlTzMoEbIjaCkG5dbaRnLvUJebtFjRJ7TeFi6p&#10;cDkKCv5tLgLzcxyHOsO0C5fonR0VecHxrrcVscDkTTlvBUDtblQK5dhl90oPxo7dK+mgBLmQAp3b&#10;lVT6L+cUSAqrkeXYd9Cp3x5HwWwT4qALgpnWaIJY6TBualLDg84QAgUFrRqEiO3dh9LsnMgFjciX&#10;BvugvkExNBDeuNeduY0EDBHi6KnSt4v8/wDI7GPIHDZTQQMGbI9Idq2Y8CMMoH/2Kl6rS3B3LQh2&#10;DvHl1bU5EEaDhOKE4afSGJgmGY8cap88lVDCcXn2VCtjipiLlTB0+lnA2wegB+kbTXtOSmAG5EQD&#10;lPTz562qeeP7McgsLPV46DoX2NgYTdwROUe9NBR0zBoUMsRwgBAgADKU3la5Gk602A3eX/1Br/fJ&#10;0b4H7L9vOd33vfPtOPtM5l3Jz4BB7g2jsUk+dva8v951DbPT/fXvdK9vkCAgHBB4AymQe6eCQpUP&#10;TOHoy7LAcUA4LvJCT5TINVuQffjETwxVmHAYP7nBcibGyI2YD7HZi40npo0F0R0Xwp4Nj1wNvQmw&#10;ihgDlJrRGghw3NDO/r+tC8657HG8G18ohRyHG4DoKbLxDGygpwCSSrL1MtjO/oxJKNUGaxUKC4X6&#10;Bu8bEvagM6UIPI4JvfPLVX3hlRNyUY/o9x60TTMt/E8FrRSJha7BQU58uD7i5rO6SiR8WXxfsHlL&#10;gIJVpGSbEw3RcHD+IIVfcz2oEWIcB1jmLoc/9Toag7g59gACXHufZ8J2dP4xl6KRzQnQeZoRQw4B&#10;FICi5pssrSFjJGPMj2HAQmcmX38H+ica4/7v0/6/Av8AdfzmkUUCwrZ0N0oZsjwlBBqkQnYgmptP&#10;lOcUJJyVTxR7AeC3CGBQxQADNfoLIEWnMJ7OEZx6AuSrCGsCSvjo5pEqqIiYF78bT7hHTnVfgFeX&#10;Qc7X3vp+aQe12/Eb4N4EVwJqYdQAVIiIH1jr4yFc2AXirZJhShG5byEB3oPZhT33ZTmnwjhEaem+&#10;uFxdBkOUjBS7imBalM9iPclBPyQYSbyGrTF3Vav+T4yD1iUVOCPmK3UGzK3FcZJBIBj2gztoI+TR&#10;A02UYmpojA4F5BS3ogwzub4fxbAbECBGyxYJOe+fZ/f5162nFmppLRaYpAzNBcyu1E8NKuE0PLDQ&#10;ZC4A4UkeZcAmckAKBRQ0TSNM0+Ureu+YlumsmiB8oerZCEZ51aC4jey/AUNJz4XS7R5XheD3eMFZ&#10;PGoT6BYKPwNoGmwhljQNiSJiwJNKCACOCQG438iQipqmQgV8P0qXcffbh+/Y73jeAG6FbKLwH46I&#10;Ydw6zK9l7XllCz1z/t4p6lFGX6O6zdQx0HJWtnCW2T1lJt7RQjZRrGS7jIhuhKR2mJqBv4vxKhtY&#10;aJ5mOqZNFIeZaavsWVOZZVIwsNzFkvZtryNWYFO+TS/PrPUdUC1VKILOHVhslO+2bne882RN9K4W&#10;iT8f38cPv6X0O6cF52rXnVGEEylTyBNPQJhvqSDVEp6VIA1lOBHSUGngKnoXx7CkEeqh/RQ1Nzjh&#10;r0exWaSuFbgTFk6N2QvD5JHAH1hcBFUyuwFFClXiB6kYTeqAvUN6IEqFag3KnKD0bC9piImbGeBq&#10;hxE7Dv0C3IIGFzkgBDMrHd42DH1LeSFOn7CHhc5dxvBawGjphbWDDvUAuPRA5OMRPg6tIUQWg9kM&#10;89EEb8A1GXVTCAvPiKcTSGwgEUxZesX08iYE49uwsCCAc1Bo+sHVGa6K+wbMeRRGGmryfR88c9/6&#10;OW8ZtCERDaHR6CLIMvxnzgACRAGkjU10TBFROIuxpyEAo6IUl8pu3TsOSJAnKC9u/wC14K/XcBsn&#10;KFrt3aGhAw0hVbAcKRy86xBxJK7wEIHbmihnsXBdhHwnhnKHgOqwFz2pNUC0BwbUaTUda7cZRFAX&#10;l7h0XQVe7qdRUJBWxLQ9rHvd2RLuoKwqWImOviOFA85SzpehX8pQ+AISPfCukFpblZTIpRLq/Hb8&#10;FxBsmsfnpRq9ejUfad/TQGeyAMCl4DFN+vnymHiGarkmaALvh9O+lDbN9Iu18yEcm1VV3KbmFXWA&#10;BGc4kfR7oAd0AQoTZzTh0KVUGi41VbtEEYYNAG89OJeaMAiW1A5lMP44AebthoNxA8sSP8MrAOgd&#10;yIiW9/JzeTbeoFgB3VOdcumjvk40w106d4cwSQQsfStoJgW583W7vRCdCaQImg4Shh7VlRY6xY4h&#10;b+DaCPm00k2XF6WJt5AELoGhaWQBFK6iBGAaCAc9aZhPxyXgDW2yuc6E1TkX36rD5wUq3E+UCyEd&#10;fOc4BlpVV7Wy8l7MKZxyojOmHzl03f4BvOzIYJgviUNoDeUS5EBgMgP0ckzwXjbivo1qTApGiNFB&#10;U8ntDgNY3WSrzqrhfpZ7KEF1UPsY0l9S7k0tQ4lmvpFQztDrNkp/0a4ziu1HcnyOar3kpVNHIa+I&#10;qu3v1JYoBrmy2Jor/wA5zybsD3VgLn9+fbFKn8usxzCcWAmUi0jb7KkXzbqDwd5+bwjkXZ473MRd&#10;uNt2eS0gXSiE0gYcveEuotvkKIb8M14O+jiBON8WtS7DjuIPkNeRBQZUuO53XzxuHtujvsupvofQ&#10;3VeNpwhhhn2KSoiAaI4Pgxyl27MsZNYDpci/HUB7VesQAkrRbR+OUV+MR7vaSEISyrEeQ9dyHVpS&#10;HAVgVCWGIjO+Ai4YeYsqfVGrfaWCAFKQY+RfBV70L922/qHKPWQNSwg4fuBj/wA54vOw6HkHc7xR&#10;Hek2KP2Th9yJ0xainssJbgp0QUAJm3JZXZ4pYrQROAG3RVBR9lMLhIx/+vuvKrVX8HQbz+n5MSl3&#10;mgk3lha/jnWjggcx4e8XtvH2hllZomuIBKiaJT6BizhYuDajPchx6f3FEHTMP6oThcRUBOflpXxY&#10;i9adP7EOrbdQQAQDfR1Sty7WDEbweMmENS0Q3cUMRlyteK+IBoGzsP1E22B1woAN01ouFjt+LcdC&#10;XIjeqMC/x7yn7uvGL4nUsTFQREDl0TIat+LCQRBs0NSZ/H9/drOBWB6f6n8j/H4zULw3S3g0dUPu&#10;ZW9c4YO4M2LPuYrjJLDjN1I0apB6fh9fHrtqcEuc6CjJCGjTln4W0OEY0m1DYXe3NQ0wo6RzWqHn&#10;PVOQBhFpkaSMrIMfkKEHH1uUHEyxxyJ4DxH4ThqeDmzgjqKUP6qr9dao1Sc+7oxmCFdSAXbIGtd4&#10;ipPGRib57pSxVc/0eAeSEoor2gT09v7+Nvwp8ZZeHeslSIa8WPr4gWgoOFsoelz0FlHhAHL3BT3x&#10;HLWSYUbYlQ0jEQMQhDNbeBchhgmBTQtxprCLGwXElOBV3V8MP+KjKxuXNDWOwIMmbfRuzN4JprQ2&#10;sAGlg56B8hsPLoysE8g24EfuJfs4VqiC3u7zW9OKMhi39B0XS7tEJkQCPisd70OqLtP36kjR4Ki4&#10;aqOylxMqgZD39WvTYMIysi3jYrjANblgmBRRtzopALQ3JlZij8R8gH/nMsXlYK/Y2W+2LV3g9j+Z&#10;v5fTYu92Wrts6A8i6D1//9oADAMBAAIAAwAAABAAAAAAAAAADkAYiZKAAcAAAAAAAQ11pjoTAAQA&#10;AAAAAC0eWmBKrAAwALgAAAB+J5JgDxAGODswAZOzsygACrTAJAD8pAITkhgAAB6bAArDQngGCeoA&#10;AAATugAI8UYgN3ekAAADhKAI0g5obDuBRWUAD8AARuoN6ZNQUWURRgoAAAEBf1rx4QGIt+SIAAVI&#10;DwBaShipRVLYDsASMQW+ii7mmcoFEeAAApYA4nN2pws+VgcQAdegAAjgHoUsTms+YAYBAAAAABG2&#10;9iFi5oATqAAAAABRFgb8hjMAPoAAAAAAEqAVwGAIAAAAAAAAACi2Xgc4MAAAAAAAAAAAAAAD5UD/&#10;xAApEQEBAAICAQIFBQEBAQAAAAABESExAEFREGEgcYGRobHB0fDxMEDh/9oACAEDAQE/EP8AyLiy&#10;VQsKdEzWxwCE5CdVImxMIIAT4AEA2QBmZVAzjPeN8EAiIgiNEciJsTTp9z09gD7mc/xn88/xn88/&#10;xn88C9ay84vwqEECoWPtvv8A8BkJilkrmLUIAdcSmSalKkBnSiqgAkWpIEORBSzm3KD+ubOuIRQj&#10;YJC/0zwkVGKqS62BFW1aBKBNQZTPJisopGWAIow0w9BEzkTCZDJpIxbGttV91Xp/ReHGtkoY7Jp4&#10;vZ2WyWfbq3fDAwQFsa8/tex8P4j9H/dAbbx1ZldQBgBAUvhFAQlCJwC8q4fRxQzqEK4I5EEcx5ei&#10;wQMPxVLQTcxEwb2SRzu8mCbBhigxgASbB4CYVGshUiFEOSFAFIzJYUwiwo0xpRVsrEkWrQsRgrHF&#10;wBgBeMHdCPyEeBwoSzonuG+JfAYU8M3ioARl7R9jxxGKsHyQL8H4jC8blYlaho4AgDKpg9USgIAC&#10;oqAGVWAZePRgUsQnKHsSAFZlP+K1xW0Nqt2SIIJwEV6Gjs2UGAdgENHG0VhUHGGKwSNZ8L+Woiit&#10;0sJxte24CM8abVHMKkiUTBQrsMUKQ0F+2gRBRQLqVbw4EuZGMUbSVQSC0EWBuhdKBRhiAj5N0HpC&#10;0QiK50EtXHjftyE8hVbA8r+nni4O0lWeTEfv8AqHlD7vG4QACFvym15739vnzO0AWDPvfRQKoAKq&#10;wAyqugNuj2OOgwKmqWkEAQEESeMlVFSKACIkVbogJWoCMgO2kdqaqrHRfVRqrgDFX36Llevdg05S&#10;aYYErsitLWoQM0hJkc1uusGDKzL15Ml0jvsdIvT9E/KNmWtwIzg2gEKzcXtQmUWW6hHNGPDsQUE9&#10;qS6CjnMYwDtlFEgQBKkIQ1m3ZYFkhTXJxN4BJDq4FUKsA+IBB0/qHH4JB9mP388LvlfsXWNfX6cn&#10;jiMEywj56+7wgtD/AJ9dcIUkVae52U85Hz37S+j9+SiCsCz5eiEUlhchmIRlpVkEjVBh+hO8AqAB&#10;MDfXIwMQQRMBArlrtcip4jsmRkFzarjRgl4TOLhMKjZj7liiMLPUAp19wjj53PZPHqhm4QLhKr9A&#10;c7rm3iMhihgPWlJyjnLzxIA4YADSFxTwsZtF8EC7VwwgOQHiAtzxQFxQUHGBm/GMR8I/Z5kVIIMI&#10;hEiu/fJ728akjO6qoqW6tk4MBABBQ2xbtDXPcxv59v6/AIDYA06J45/jP44YwUKhC/T0QmILjg98&#10;xpRBG3KJLhcO4xFBwBVTkpe0hpOxTzm6AeFmIWCnOI5jMVVj5xZKMACAvTMnStvcQnGAIMieOkTI&#10;jlUQRPSTzC0S29sIZKNpk9Onz147334/PEhOQHgVhbCLQsIDlG40pWcQDGQ53lTIiQLWihtWEBGa&#10;2lWlXAqBh8AwgC59nXYZ0/4hXBlh8/HPx3X+eI1z3rz/AC+IkEDEdj8BizggyHuN3xid8RRDMUpL&#10;+OX/AKmTdKOvo8MJQqKShULBlQvfB5CiQTGdgwqigAzwpnRACsQ0DAVGliX7lbDlYHwXbGgKE6Ah&#10;BwtCWQlVemSgzQJPGJnujeOGvSAoQQnUjiUPQHAFJbtytfWlUvjfEYLTcSOMM8l1FMgXaJsuLjPn&#10;5eNKe6cl9DUYizGcqEWLLs8QHkhoFxRBgZryVGEIRVKn5WQvUazhB4EA8Afb/j/ReHAQdEwhIXv+&#10;/Lv/ABn8c/xn8cCdKw8YnrmDqP1ODjQsRRCYPYf/AJz8s5KEEQY97S+8z8+Gh5HiKglWZCwb8xs+&#10;eN8SFIKIIVNXHAIwLGRlIhuTKUbfprHusxi/nruv5fRwVhUwiqh9nxrhnydklKAGSLbYT8gGKqAd&#10;1d5mAFzLIZTgQ3XtZX3YB9gDRj0Auil6FzueVkPPAKMtFb3JlwaQgNZTV0umulfbPyAngUc04tlw&#10;iYlveA8MSnpVJS7FFLnJQccXU6EMJsQgUq/QVnOoSDQQzI1KyaIZF4LcFPyAgombOJ2HtwTax6rr&#10;LjFovKCcQFQqDSXRR16f0Xhz8z+r4xeMBGBmk9sfMeCII2OjGz6G+AGuajRNB59+uE3HmqoL1RS8&#10;C9AqJsCKNCq4LoOxpHIWLs0sgxJW74cwBKmEWLlgC5zs4/FFkUBcyRgd9OXI1YMAlBXnGEkpdGmQ&#10;gyFoZPfpJfvwL7ErmUQq25oTFz1zqbcgQEURG7r2+DCMNF9konzNs9mfUUaMTIy565dDdk0dmt0b&#10;bq4UnFuGSlq2t60ZKGYZy4ynExqKhgO/Liqqqqqqqq7Vcq7Vy98e4ZUiN6YXDksdzFn8AhCgzAGE&#10;6EDJuEJbVVmsqPnWsTjDaZv0fmfw64QJ2hbQ4F12wBvId8LSbpPn1y0CyXQ6v7fGpkZtNHzeuM9K&#10;eC37XiKgNiR9Gel2jDSgGAxCoRMK2VczYzWlJ5PKcQVaNIWgD7j7BzwDrEPcwYEYuY+zccDZ/Slr&#10;IpJ0996gOTmZ8VlVDA2CO8JwdTAMEjmDGSzZ4cG/ciJKxSFQFwOnHyaaoMiYw0AtvGqOij49vru5&#10;evr6OBzA2TOKNLBCoe1KMqFUIBcUcW3GcRMvKSQDlAQAQDMQA3CcNwpC2tHJSCOK0TlDiYispB7A&#10;aQxpggU9AO1mHYMSI4aKbH+k38Xhhm1GXIFMMprzxwo4SUcJdU2Xrzz2APsbwxoUChC/T4hUPKH3&#10;eB+hgAyv5fL9XgzEjzR/H9/bi8yggyign1/H09HEbWUJogZSEFAQ4BGKAkzCDaXWyd54YUCNU2sF&#10;aVPBdnLsmz5SAF01RXcwUQiSyhwM95wsQ2RFIuSSJZ3sWnSTNfBnYdjIaJsiGxdUeUqYsESbXUzN&#10;41Z+YGFYQjLQCIAUYPAQDoiUCIYikEEOs8YYzTdx+NnZnxcaOChkEjrYj8xCY8+eCIpKWqihAcIi&#10;4a7OJNoIjJByOFq3Es5CgCGAFYAWEnb9NcuwYCRRIZhy56PFwEMstOVbMupb3rjtqJrZEbXEhnAA&#10;YODWUwK2yIhhwAbM8REN1hUAqybQYB64kAghYNIGmDsMSZvAJUHIMM8qmPtq+zxpmPK0+0ObGlPZ&#10;9x7H9vg1wBiBM0ol8mOmx88HYwecvwZ/TiBxACAUOp1nfkpOSiCsCz5eiLjHUlZuUCRKUjTgObEK&#10;SCybMqmkzSOQrIBAwDFA2gSSQQYgBY92nUhnAV45J8/yB+3FAVAN5SbvYXNolCay4UIteAEIxxxa&#10;tILh23PSo7UkMlZUOG429Z8GFFiJV4FjMBjIaPnkUlJczAgiFECAl7C0iJwUWo7HSpDcnsYcPRII&#10;uzFYSAIjVMA8RAKI7JHaybJslzGdDxi//PL8C0LC9gMtb4TJ05amDDoUN0PXFODVZAuKbNdr8+WK&#10;a25hQ5ItXz8+BkFFI2xaOZbeghV4uBSTALuQpTBFmuZB7P142qCpHMDptKeOvecNcLAtwi3L9cb4&#10;Qc25/Rx+PhEBsAadE8c/xn8c/wAZ/HDGChUIX6epRzCc6BYKhphAPCoAiIrGS7qLqBBJF6MQdQZA&#10;UYNVXHIoQXgBc0TM8dN64PAYAqQ6BReiYFRpzGqEQGQKC2iqJSwwYEhLu1WWPgooVcJwzjAthLAS&#10;o1MuKVDgQDDo0lN2YkvDmZ6D4yUjT7neeMovhnOyUl6RkzengAgQz2FAvsnuuIgaFD6xSOcEjtKI&#10;zdVUCd0GWzoJu+ZmQCUI1eg5E20SA/azCoy2AIOAlFd9Hh9a1TJNhUWYMDt53IYiPZvX2OGsk4Yj&#10;ZpxRemIRRAs2YEYdMJwKgxw8GI9jT6f7wBOwEhAOdH3E13y0co7U+V/QOuURp9QO35/ArdLn9h5/&#10;vzBI+8qr+k+Rw5iXStfTv6/Xm/A6NP8A9PiTOu27AZQuAN6A643T6AfmMXvTPd5EVhpkYqK20XCp&#10;OoY9SfIAIAEkiFA41QjECDYqPSS85qDXfgnP4S95w83SV0qGl6LQmZh74QBE0Rw9nu5R68e7oRfO&#10;vUI1Dghlw4OAu1jIShUggxEqyCQYQArWwCIDDAbarpYSIYkX5/ZUtpg4/wCvLSkjSFeacChrUJMt&#10;W1cjrGNuc046qbMuiNALMCVKSMSryhQ2QBQKgFsDXBAbUD6sPzwLIa9hXtmfbfFdt86/XiBCCkuh&#10;mb8GxEHnJ9/8OuM/iE/3i5ssgKns9cwDoG8dI4+nWf8AoO4R4QO4wB0Q5AQiNxAfL3vXynBHVFCM&#10;wC0NDKwiZrIqqMqUbVuBhjzmTklu2EGtYKJGNjkBOGlFrWJkxQuphbRxAn3vyfbXothaz4dJLGaI&#10;GVMJZNgQOkVD5lETJkYmS+CjFVQPXLCPQKImxE+Znn+B5rAIGE6Y1O/n7OJSACsJlmJ5O/tjR6to&#10;ypkb6O/EnXtxuB32RnhMJwIFmKiB7t8f/OAyuh923x9evff/AESaRA4eyJgFxEmyjGXBBaJBmaUu&#10;GzhCMoL3F/v9vF+wlFtMMI6Y/jghC7ViOygF0DIOJ4wEJgmvUTNtdyWUSEW564oOFyWTSgATVaHg&#10;3UqQAxZhAWpJA+iBVBjKIZ1md9eebfTywffk0nmBTgc48FfPBSCDBfPvnfwIt6a+fcHfWP6CU+4H&#10;68JXA6GrvU3p/qccpjU7fd9/0/6l4RDGPTLhSAZLkol6Vgo1AQpVhEMMRZJ6uCGFu4ohqEeQjmIW&#10;ltFYgmgQvm+qwrB57+Uf37OLtppmEGiKRKMUjBzIYhIEopJcYFDX6UCDp/UONhWs+OwYxoCHV8rw&#10;1B0BgwKqHjuZXkMdAKUu43WPE+vCSAyIapi/N2/fv/y1DREAgHFZXSBTHFra3GMrGIq7TVDhFutf&#10;mSEUiqyNDIkG5gQtDGmXZ3/PMQMgU6QGBilyIKpSMliRoQgWUmIgvA3HQyzlRWyEhSMPUYj4R+zy&#10;IAIZZcIlHD5nGCOkWLIqNymHkMdCAQuq3ePF+nAkTOBYDE/dcVf/AH7eDxs+3P8AA8/wPGBQohAM&#10;W9ev/8QAKBEBAQEAAgICAQMFAQEBAAAAAREhADFBURBhcSAwkUCBwdHwoeHx/9oACAECAQE/EP6R&#10;h0VEIg/JJo4Dhe20BnUOn14SIoj+gFQBV6Aq/gNeIiiIjEex6RHpPJ/n4LQgYvZBKAgUBQ69P8r/&#10;AJPl06qvZreb0M2iFhYfotdMlnRDofJQVl/fVXiIdAKzWob0Eh9kLMQJoY11ZMScctjkgwiSCYE7&#10;I5Beg9WjQtOoAw4sOgMVNGTGux5U04QxsYAwYLvkUzDl3qqENYBhLkgr3ybkGDbYFH1kUOupPn2O&#10;9ZuDQ60OqruT6WJ6q4iUUfYTicwYeB0myVp34n9JLCHqSQrwWB3KgCqAXjLAc9pECXStEoXBMYXE&#10;XYjWA5SJiAkltG4NZIK6NFbrhx6AjpXvgSQU1owgpQIVKnoddJVnFqgl2DyQCnCHsCctVJyI9Hhq&#10;BoqUgcZGR9UDcMd2jUUTKnLc1FzFRYwFAwXkOIGHByYSKr1QXnuKnOfCKBYXcEeJ7mbqUvSIZqlj&#10;HElkqAQGBUKjKR/RVrCHE7TPQCwQUrlCTQHAdAgppa1hNBpJBAIsSWyC/KMHBlZAAoUACqgCvJLz&#10;AnbyN9A7rftbFiJowzjQBkCFRoh93ZEFaRQUgKEBOOxSPxq0VViCAggGEvRipTHcRQCg408Vk/DW&#10;QpYeQA4o95BYAzo9PCVmq7wIJC5AJU9BuLmnSgT2XS6vtKjevRMI7S1EPbpKh3qeguN+ErX92tFZ&#10;wAqgnDAh3bgkJciBhikfOQ1QiFGMBUYkUgoRBERiI6I4jo4/LXCLxPhaClL64uY1h4xvInVeM+7+&#10;z/MH/wA4JnjiWIQNUQnlg8UBVACq9B7frkDmRJyyYBvTOGQb2iy6Sw1gs4dEXYADUVGzoBFUr8hf&#10;x5fXLOp+Ut/mh1kB7q3l7oN6yT8RL/e8h9n/AHf/AG8qClsAFUqAoUbEIYMM9wBAqQgRCQCusHpt&#10;jDRihYQuqSoM2ogwLqQARUF42sCqQWI85Ihw0cMmMlK0sGCLWComsv0h0IO6JAnpS/xx/EZHZL53&#10;q8kMYRDtlBGDlEAFVbzltO85dh9TqkRzIeEgCgDAIgwMM+U3jEhy3YAUdIJxg4G2WaAKUIKTgkig&#10;DUyFQ2JnVeC4YUkKA0MCKWbB44wWlCNMBOgFK5oITB3KCgJKiN4WG/VehUAKyIXE6Y1Kuo3niMtM&#10;EHDGQKQmOmaA8MifKQGe/tvh8zL+V3fkNmQhM3Qe8X/18eB9HyhFyLIQK/Ch4dWzoIFh5RTIENcQ&#10;zhtM6hALjBKTFXiCh1mwXL0y+XOnO4T9Zu6/SmljKJYzucFDsL8Co0EwINKkGmaKWFEWhSLgaiJO&#10;V4dFmKScBYL0SlCLgMUfoHGxkE00IUjEoOfDonyJxzGQdNLDOzjoiT0cPMpIoKgDgf2BQnIsWh+U&#10;g++GJPXRY4NuuNJVh2M3bASMRFJNDBkCIG3NhlF4OISWjUH0j0xHEEQ46L6n8f8A78hkAxWwU9DP&#10;wSjg3hF0Ci2/YKG3tH6m1kzAz7brGnv66OKjdAq9Fg6833JKVv7IKxRpk/kQeUccui7LBbNdJkAU&#10;CTArmehh7h0FMJyWH4RgAEFARiERH9Ar/H716cdtIYEz2j4wokBIAkQ00DLqr1McrK6w3/wSIQ/9&#10;eFE2htac2tYIBTwveoiKiL6KCajg+Ib3S5AiGnb+aToD3lGwJUOQQCq62TD+hjjxLzTGIhYFe3AR&#10;TU8i6Q2Tw+Hzmb58nU5S7ZJE+5d7eLJrH4Gf68P53/fMSvnv8FQK/cJfvo46bgdSivna57/3J+17&#10;O9EP+1KDQEIpWQ+XTqK9mt5vQ3IAysr8BKJwBRwHEWEcnFGpr7CcdN3E6caoSR6UFRVSoqqvKnmB&#10;cvJoM52FJk5OnWv424nVRghITIGFZE77cgOL6kQZkAqq6ArDeCFVAmGwIgYA0ezygFbopoZU6EEN&#10;tvAHiJbVcDRQBiYZxVqJWg5CoEC7Yz4IKz+eLZgT1/n5VfXWHg4UdQNYA9OKIWrkUX2sXaBjGSA8&#10;Cn51iASINZGFBzjdaQEGsUQxCQBQJ24wAgeBYNtqgnra3RUpEOCk4IV9aYEx3tLBheDv+RqtNQmd&#10;OmYv7Ht05J5kQFBoiCJ0nMPe6Ipc0pOsBEFlQPGrRAgg0vIoghoS0SKq+IDUA+pQMiOIJU8mcdof&#10;OSDToM5FBSKtGFzP6qxZg1yBhwC21UF0laaM3p3Gwat66KNcAi64TsXVkr2Fp9EokEFTyGC4B8GM&#10;4ieg9MAj6BPS+bOF/epEIJYAoIYM3ANHUAfYa3pOgaaf0jBHMS1LotEaLjjPpJoDCIAAAxBxnE3H&#10;BYF5XIFCqqvEnO44VabYogEjaH46EjXdskiJw4N0C0Q2MCtxHrgWuHhUwoESAiIj09nCwgRRJ6BM&#10;pCXsL4/7GzLnvPTxeIII9bjoBBoAlAUfqdKJqvuglY10GBHjyXVSwaFVMQp4eOw+CweoKfCNoJH4&#10;U8kgT4DXtXBQZSJsXTlxr6bbQhwBNuhSqozR1ls8YpMhlu2oco7MUnUM2je8+uULZI4NHut1Btse&#10;IcpPFFSEw6dRQS8ZSK8GXbdJXRLEhsmVA5iSsQmxUCry1Prs/wAv+/iE9hPoAU/mk9RfMSLhtLbY&#10;IxKDy7cjHiUKarhHApATB4ikFCIIiMRHRHEdHHjNs3asghYdALBNRBooyEo90xw9hsr8kiqIRIHK&#10;o4qgDteBbAUJijAP8xW4MYwpVogLBgRjFnG0IGD2RCiBBRROyepHXA0g6WlCzT9IPSS9CO8+164a&#10;MZVDZYc7SIDylkBMgSDfSAvGPMgOUoLubpAN+/8Av+OQBiIIShMLSm0sES6vpqc6AeOkMEeGoP8A&#10;miBwVieOK40H+Ei7ASGHHgQGOL4+rAFdOKcsJsNioxWLLWMOCTc3AQ49kICA1xC7qawABwVKkZcg&#10;ArYuMhhijMY4H/l3F7sNQIWKCzjDPO3SfU8+G/8Az4FCSg291LNm7N6nFfwTqYHcwICIUBjokQyt&#10;tnBxFg4Rf8B41KAkFB9qpSGkwByWTg0zXElihXQoF4APaxOB3QI2W0+sB4AQkFHHWXsRKItBOhEQ&#10;QfYAYEtpF6tKQiALSMibnQxcYvwjw10pUS5B0EjgsrYINSAksy0KRov/AGJ+JII8jGAPl2pOQQ94&#10;AB9nOmtW0VFv3Wpc4h/bDXFM5trXKd8K8/xnRA1SANXgLhhSQoDQwIpZsHjh4XsjZ+uMABSuFSAW&#10;pdfjoDdwSQM40leXwpLWAAMxgeyxZiGExCnwwxFL3UgswgV6JG3NvSPRh+nNLkXLei6R0UkYCog0&#10;IvpFYoyQZq5WAwWVRUsxxSePJrGoUc0K7pex001rJCRJMM0Wy93TM0M+SBJiNBggAasczDLZIFxo&#10;Coh6ljmspD5kFj3/ALebPlufI5PljINcB4UcQRbPugdjto+ikMagRJVhu9iDWKvkSvkCUVvXZjYS&#10;459QJaqOUBmvVZigosDLp63VQCAGImjIkDciR+uMsmwolqFSRqjXg72RAHNlTWJnDFkFNJwWIopj&#10;P0jjYyCaaEKRiUHPl06J8iccxkHTSwzs+EwGqQ94CIChgUI4ZZ119GhbmovlpxCJmUahBeAuLuuI&#10;hQXGhnpbk4Y+EEaiJEEsFRhHBzVS0uUFbUiMJx2JiCyhCoEedEMarrDowcBzEABjnYQI1KknYTY9&#10;C2HHMXfYo8S7WAxRxLwtE6CT3REIHgAIGC4rRFWpFOkIqg+CZqzwxr2bovmJKIdBRSDOE07LblTV&#10;p1UcSOFg1VEMWQyGXqHK78MFSBsZ5k2sllOgomNxqWOEsPRx/uUAJyNdEkGkfD6LBI6aAFOgjo4g&#10;g4+yDfYE+zkXgkW4qCUcUIibGRBdJUQYYJVUUASsFE0mkSuuKPkQkdswxBEI3BC5PFAzPSBFahaQ&#10;w41AEfJ0efTB9mPDTChy5ah0OuxAJ+mWlV3x7YyvuXhDHDzxzCJPTqCtYWvHFIBIItA8hD5q6CkF&#10;BCQRo2OoY9IRgZpsyjvfbYwgebkgi9ziTEexPPheAOMoX6SLcYxLDYgVCCFFTtHY6THAK6IJG3kh&#10;KmABqjIAhTCU+Fwi/wBjFKkegaUPXrry3C4IjVloWxnESjbWpqDdEUkUhJxQXha6wJUC0mNhreTU&#10;urwmqcleJgPkZXt8J5UZ5c4WDFkHToYGkEN5Yhf80SDzP5cFMIVEOkFE8YJw4wMRDBqmgcBROl+P&#10;+6/7+PHHNAsgpENYEowCg4oPp6S2QQCFSg6A+eW4Misa5QBjgXE9KfuNOeNTJ+4XwhKiqW1QUkAR&#10;Oa/ZhexOi/3Jh574kBFaaKWwjRkYBqOQduobiBIBBnDBmXbcKcjo3pmDHh/E6oJBrcKkegKoRQmB&#10;iz0GXAGBVd4aB67TthJ/cLTS2d8f60oSMtl1bBCXgpjS17uPFJsFCGxyvTQpUgVfsYj4Uh4QSN/f&#10;KZMFHH4vvTt2EjGhwllETsLgbFSSHMP9FM0hRxYYfONEGj2SB1IQb7JRKCziegridNJVFuKXl3LX&#10;Qfq9qBFY/L9tVYNjmyKZNYNmgOC9sQAlINg66/g5QlBXQuBU7L2fZyxR3RmvMAhJOdMpD/zyklBD&#10;lcTq8CxC+4htbWXR7W/FQmL4ParX9ldte6cMETJQRSuHG6IR7kwVukJU0DkQacyalnMAtGFU8jn3&#10;mhHgoKnaOb0x1RWnwW0onVwjImWJc8hupITmmgxZYyTcyPQ4fPgjoyHVLAUeU1jkQKKaV6qZMInK&#10;tDu2arK8JD74hCFsfNoJcVqf3VBDMt7MESC76iRwkamJ1uCAmIhnXFD3dIEBHjHkG/GBBlXVANCb&#10;ASVKvlEWDvY7vUIY3Htqclvf8I17tdSWAvOzj82E5whYzHwSxEwdEhT0pffXAiIqFCFiFASFbwzv&#10;Sy4+AIMwCqobygspNopQACEHfyNCtICxiplJ/pHdehcQLUkuCOBwpVM7gZsQu+NBxmueoESkVqBP&#10;jJzdarfS9dON/wBb6CCZYdGtRi8D3wmpCsmJ3NkORnKNFFAzAmKGUqKr8jyBJYJqsgR2M9PC17i7&#10;qB5pSY6sL7xH2FrUDeQG4I0oQlmjkq0C5mC3+EF6NIIP9dg1BhKIxGPuhhCUX9rR+8AfgB9d/F9c&#10;6uOBqQJFSBJqvx//xAAlEAEBAQEAAgEEAwEAAwAAAAABESEAEDFBIDBRYUBx8KGRseH/2gAIAQEA&#10;AT8Q/iKwc37ukYQp5QRnCJjNmFo0NE+gi64C6b+x9RD3zho/62ZUk4BHw6bbB/8AmeRCAIQUs1CF&#10;+UFoL6FZ6r788uSo6mRM0CZQKAF9D5HGiVh+oCxv8Aj8PAQxyOScC3wyeTNUOQILLdAEgBwu4HVh&#10;63QBtXxgyLtkiHRSyq/AwNVuU+0m0zru6IWKT1s7uUvFELdes5BmI/bSmoYhqMl5kGKoEQcsdc0O&#10;BSqmdB6mqSpVSI/+X7uNNQRVgf4pVLdifcvFlVmAXJAKlUFtGEScqq5FEClUwooa2IYcpwqIeavE&#10;HsZEF1akcK9yV9WieAg5hynSfZBHdpiJ/wAmGk9/G67w3bZMLVKByExYptGeKEOUmdmDI+aHgAqO&#10;zHWUWq2FFQo5/ewJqO5tQxTegCnvUqNf6mVI4MiNEGlFD0YKHkcAQIsRfrpISgGUCVn/ACQVVPRN&#10;zCIpvAisPsA+G4CDLgaeaB4UYMqHxRcgHP7XkAcI2Ioga0TjHmlcogO0BbjEShk9omoNYF+uVUMs&#10;YAW88Wx8Bovzux2GRqscv96kBCUTHdVwyeDePVzHM98rTRU65rFzhX94RH4k2p4g8nMRRCwDScw+&#10;75Ia3uE6Inoa8CvB4QjoF+76mNBv84wq4QUUUR8oQMMQCIfAECMestI7HAnh2GxAIVaakP07n9I/&#10;fD/HqIrBCclUPAOo54MqiABUQAqk67mFYb3a2a38A/f+ABVeaU9hoXnADXCqtD9EuWOAEcWUJW9E&#10;j2zVAzEH1GeR28ZgKI0xAq48kveltwKQ1xpYqKcm2HJjSntU3bZXleVPHPE8gB6AnmtDm94MsNwi&#10;k8OY1jEuXcBi4wg24hU1ggQRRAvP9GYkQPqJlXBGuzCkCiCb2mJo/wCklNkKA8jMLcEuBXgRTKaW&#10;ZbfTCDSpVXquC3gIYJTQbKL4DiQ0G+Ip5FAj0KyIhHbShM2ZwG89FtRhAgAsHSR6rlhGEtB4Ca99&#10;bgoYTzI5ar7R6yE7alpX2HlT4aV40Qulc3E3XlQ+7UjHoP8AWSaUwGtjzluQSucl2E+N/HqVRYEa&#10;MBtEm2iNmqnEtoSYglZLw5wCFOuBks8JstUoRkM4mpZMvwyIZMrEyw21gCCfxgzA6A/nhZGuDlkQ&#10;mCH2LBaAi1OLZEeggLeStmZvIKz1OOEC8UdcQooCCxAAs5sv8j5kHCtbrXe6CVgo+f8AvaiY6bYl&#10;jCxQu5ONqnRaUTAwUHipCoS8VqvQYq8fRuA0zfcSlmL2qPl0m8I2COi9vohiAIl4HbCDmTUQIApJ&#10;KLoSdGAovV9gIow4ySgwTwSI6Vux6oUNCZSYNV7EeqqBd5yUmpFnJ3AZ0u97304RrYGylCC+swop&#10;OlH3MYHqIvfXr43FZmBKUMgX2UcvVQrcEVBBUFAQAAFrVNJKFY/TJpJII49LoRLv0FkToYP/ADUk&#10;lBPonXZqcqhCQgOzCw3YVxIEDVBOuZm9XMEDap0H1LIofpRWUFlQ3iY0htYl+tRJEbzpytKUG08j&#10;cuL7JSHGVjkxqVDNxOPLXoVB3DVWFe2M2UohX7K1PihvocM19k32c/Htre8zYL5YdaPgkpmfmvQs&#10;0YA4BBO8QudFc+F4KyXz6l7SwykUAUm1ENnV9DEPAP4VzhG0DWUZ8n2ZCSy2IlsSysdfJ5clR1Mi&#10;bqkyCUADws2yEefRFwIm8qar9QEdYi/DxxyuVT5mTtkBYEptwmOVLEiksUiBFo6ibSJN/HSVxvIo&#10;gDSLBUPogbTAaJBEQXaF7rb1WczCZSRgmIOUuxDBzXUpX2harACqgFEBXxUqCxIBtaY1iZAzsSRl&#10;vQhqwQEG8FZIEfEOEDEB/aSccAy9F9FjRnwshQQwFCSsKysipRKDhrCILa7BRWtJthxXZKbK7UEW&#10;VWrTEm4OEdii5QhEUVrI68MIdoFzHHlvGJpmsvFz/OIcvZz12hU9tBIFk6OCVWmg8TWMv94e/wCh&#10;JPc8wURZ5/Ygn9jVnH+zpE0JrRQR8i4kQJHhdiPDH4Fze7VnsBsa8HgTWrCDV5nnlRE3o12O2MtM&#10;ekTNLZxdB7RAUVdEylIgCcQU2hn5lOhKRyuSAUNjXKBCMYmUWhZ2cp5CkTOaisLlJQhXVg5EwMiC&#10;iQv5H6BgqHfzysFhen7Cu0AqJtNVYiJlJwOLqnRg8ZESIrZMpqiAfgAwsgBY+K7TS9awUfkVdDNN&#10;9VUY0NGitdlm7JYpLUDqk9rBECv+uRx0G5G4tJk6tg4Ymj0v/bAK+kYSvK7+Br6dhyIRzaIom6O7&#10;kfCleK9oNtM8IRpBSRBoDBGyyktBiCRQZEU2Ko/JAV8f4bCf/wDMZcfkBLAooLZ/rA4e1ZqgL8KV&#10;ZbgpfgvSey7UubzSFOv1lERCoJHnIiNlAAvEQqAPBPxLtJ7Wp0tO4OdaU1trT2gnfDPZSAn55EEk&#10;oMSgZzIFyMqvaCFIuPtzliKFAHbCTsxWWCVMON+niqQGM2AaD50SkunGk7wZqgwB6ftQxMj0gCiS&#10;ivCnr/Tf+MfxT9cwRxYhocQn3CDtRCkCMY3OI88HFYXl5+34m3pwPuDs4wjZ5AREe/Gbvv5XBmmZ&#10;dWqYAgVKrmH8iv8ApKd0CpcJe8KHZ0UxiCJjI0ilBNM8uZZzfQ2A4R0RFQXEcAu0k022D/8AM8iE&#10;hBop8Xuk+UACh9VsWKBDaQKFIHq2cuNif1S36iiSAARoJEW7IVAKIGyw2bAehwjf40xCMK0BvAnk&#10;Gw7Pf0Z8VxEq8uA+ZS1kMWUBDGeYRA1IKukPYNBqvWsrQDMRrjI1qkX0QQsAED447mGhE9ot7fwE&#10;I9AK4EFlqOcyqzcPYmRwJrMSlxKEpVchIe3vC1AqIlgzIjUHZT365V3SD8sQP4Unu+CXtuVEpchw&#10;5Jlmi1Re8LMAIKtiuQpWCFpIKeDUar0EEYHuD5L7JX02zg6cMgDFfoUFXN+RcAKZvyt/YBAIPwxw&#10;OKhAQGE27BcHymiybCgwoviBKgTGMgjIjI66HNSrW9UzVRwrcsmy09wMTfQd/wCV1lRthaG+ezau&#10;9CNvwxlfxPRgnFCCiFRUD9OXwUIvCS9kfMH6+WEITgC8ACFVw0qTf+IBfJY6LHji+enaXNNjpkNW&#10;ObjDHUwolukmZKWgMa8ZBEwIlYz0UKIpwZjwSgRUqm5JEP7Gw3iClSYamwdK5DKYZbWyuS9hQG3W&#10;kQlSazrEOJFoBantgS4FSS0zgI4iLxer0p4GZP3aHJUN8HTPlL/Fw7GRAYtDrfbkC5irKERvpHPT&#10;xHUNYFg+RTsKOwWawZ/arQZvoVPQQkF3xCnyTShxC0lQ+FqlAbNM4IOGRUygmMSxchnLwkkCUDYM&#10;aej/ABe0f0ERvjYzZycs5K9TCJV23TILFoCKM+rUhXk9JjelINBU2n6dRMdNsSxhYoXjlycbVOi0&#10;omBgoPM8hmqGgLAACfCsn4rp/KskpJw4FyLF9YDHY5OO5IgegCPXUGF7IjwdLzJnhwcN4oOuK2uT&#10;ca7TL8I88GZAiO4AI7McMI/BRLmBHR2ro2Ve4Xsr0Z6oEV0DA4PohWfgKhO7hXaY4Y7KaCi7/wBX&#10;BVkloABRICw7Fy9wjUHmtakCbU7CRNB5jvxeu+0EcepoOqebLHs4o1QZ7rZRehN7BBNZI6YTNkcq&#10;RVBhZC6GKiBCn3ucF0BuZnbT7ztRvSSDvZu5NECBxIHnO4IHJCMUTn+gR0aPaC5Z1KYKQjJeRY6U&#10;rPr53dmPhakXlOC8bwkK61ehVHBNqEuJqSJz9vgg4n6/IlBUxnf5gSZiYfqkYxF1U64OnRRXf4c2&#10;SMo5BKqmzBagiwBgQAEVEJWKSXytAWka0SRqp6MVBbcCt+VmC46E+ddo1xKfAEa+YyMRlBOUoS/0&#10;qJfaDUBQKwoafXRQ7YCGhX4vsRCVFSNIQwlAtB3KLdWW3OFhvRKAFQgYjB7pCtB4A4Kgt/fsUVga&#10;qICbQ+Z8hNIHuzyIFHGIBT+QEI2QmhwcB7CGWAE4K+69fqz9cXwFgJgZyoP4rrwh5MgOChwZLEAC&#10;tp9UBsS1UkkSmQBlBUziOsNRaYxSEbyP9/v988bUv05xjcEmStIIt+clqg/twwRotqklA+nIdbIA&#10;xzyzcEsn3DBaamQdYJuhib4GiNQIQhYqMFEIq98h8sAhpqBJiNEgA5rhlAosheBtFcHWD5ioqIII&#10;a8LbtlR3UHqq4s9X1VqoqqlUYClJG5P/ALw/shv6l+TZ74VcWrSTxJHyr0qrDlslziC/oOEjquLI&#10;/ksWQsHCZB1Gsq7Bs5GoBQcEAsgCtVDVgK+2AfgDOsY26UOXH5uWDmmBJUlVBetPpHVWh8BYGaAc&#10;lQ3vakuRUUdg83KLF03ZAqLFD4p/I9dpSB9s7YJ+5HyBFg8BXinkORABo1qfWmEpRbQAew+Zbhtp&#10;1utTE8aSFgbqvAI5XzmJNRywfAawBYv5dd0WslWePbvsinsYE/KsX8k9NHIkIaaAH2JdAoNuhiwk&#10;RMVQSwJ0INRSlvjA+Ohn2Rd1DMV4PKnXuajGBmChCFCvEt+7V/OitkYB/Uy6xYFiNgH6B3IXDlRa&#10;efdXYOZxGKT9Ho4I8MmjkEt7Il58ccy5wlIktB8p2+5OFawKqnqO4QguA3IzLiRKOT4uBT22DGWq&#10;SA7wjUGVEgRG076ObN5AuIv97PlAKMyXYSpc1ZFBE1VtSuxE7dsgH1mQYviiJbERb40Ys0AnUKgO&#10;/IgcqCA4ORh3GGqCJpvOsVExCWd+OsJVOUyLtny/xXEkZ5XjqXYs5C7OhKh8hbuJMXkuitgRhaEg&#10;SaBeDw4TJQt+QqxJYoHA5dh6EMsIxNhyAQotW7KRlOTuIrCobsqx8m54hDyHdFTIygBIEApbw25W&#10;UbymYDMU3BEcanSAibittVAQSUcee8Jsqp7XCKIM/n1lnwA8XHSbuKniRmVcMvwKgeij8qu+IKjD&#10;NakYO3LEoPH/2Q=="/>
  <p:tag name="ISPRING_COMPANY_LOGO" val="ISPRING_PRESENTER_PHOTO_0"/>
  <p:tag name="ISPRING_PLAYERS_CUSTOMIZATION" val="UEsDBBQAAgAIAIOIPUV7BdOSwAEAANoDAAAPAAAAbm9uZS9wbGF5ZXIueG1spZJPb9QwEMXPW6nfIfK99m4Rolo59ICUE0WVFhC3lTeZJqaOHTwTsvvtmfzZpFuQQOKQaPIy72fPs/X9sXbJT4hog0/FRq5FAj4PhfVlKr58zm7uxP376yvdOHOCmNgiFT54EEkBmEfbEPseDVWpeCFIhoqEXx63R7SpqIiarVJd18nujQyxVLfr9UZ9e/i4yyuozY31SMbnzF32ciuSJtoQLZ1S8W4trq9WA/ICZ5F7fInBtf3KKPNQqyYCgieIatz2bN3S38381MErOjWAgkdfDbMfTP78EIrWAfbaSo9tOyDqCYO20rS1mzufYMxTMTbsa0A0JaB0vhRq9Ko/mPWTM1hNHLzA9tymPTiLFYsjfejeL+r+bBmyVxNHXYJ0PUwwnGLWOpeBoTZCIZIIP1rLVdZjv85HsN6IcTnP3Xt8tl5il7PGVWZyCvH0gR18JFOUco5ejtHLwdTbh+ITF49TnLsFMgezhKArqt3bf86j7/6fOAp4Mq0jcV7B+gKOmeW/BDWPQsAz9pqkxsl+tTOVd9ce6hdX40Iadzdl8R1FQiaWwNewMGTUos8w9Zqm1fg5JTTHotXv91JPRC5/AVBLAwQUAAIACAAKXbhGGtrqO6oAAAAfAQAAGwAAAHN0cmVhbWxpbmUvaTE4bl9wcmVzZXRzLnhtbJ2PMQ/CIBCFd34FuV2wW9MA3UzcHHQ2FVFJ6NFw1PrzhdQYZ4dL7l3e915O9a8x8KdL5CNqaMQWuEMbrx7vGk7H3aYFTnnA6xAiOg0YgfeGKd+0eEiOXCZeIpA0PHKeOimXZRGeplQSKIY5l2ASNo6yzBhRVlJOKwor2/m/6M8NDGOcq8vsQ96jKXtRq4VTshoqc3YoPN4iyGpQ8uuuys6US0URSv48ZtgbUEsDBBQAAgAIAIOIPUXHNmHZbAIAAOkFAAAVAAAAc3RyZWFtbGluZS9wbGF5ZXIueG1slVRdb9sgFH1Opf4Hi/caJ1nXKsKtukp5WqdI2ddbRO0bGxUDAxw3/fXDYMd2lWnqgyV84Zz7cQ6Q+9eKRwfQhkmRonmcoAhEJnMmihT9+L6+ukX3d5cXRHF6BB2xPEXGaqAVZwJQlIPJNFPWoTfUlikaBWJHjaJMVopa9szhZ5/lJnFZDsPfEkVKM6mZPboSFm7z8mLmwMKkqLRWrTBumiZmxp0ShZG8bulN7Kix0mBAWNA4VIh66Mr+H+y+SgpsjwrMAHw1bAJtlrHUBV4kyRz/fvq6zUqo6BUTxlKRQVusG9DMT+iZZi9PMq85mDY2IyHDFqxtk/vYjNgVm9+KyOgsReHArgJjaAEm5qJAOGDxGTDZc2rKjsdMaFteVT9zZkoXDOz+9G6I7nqI1wYPQPPCxBjS/p89TPA0K6l8u94Y65rzNVBba8hRpOFPzdxq3RKetJ8ncxQSDTby2WLTZG7HrdY0s1IfHx3OGaATLj4JHQehYw+i+aEVIY8fusWmU2E7EKG+zX2orZ/XjBxYDvIb1Zq2nrizugaC3wU7LJ6CCQ59d0qdVCH4jA1IVhsrK/bmGSf+sCsP/ciwJmT96PbDvB8UG900dMZz7WpkNK8/2Fp1qTrpazXR3a5y2NOa28dx/t6cI+i7+s556DzXLyZy2WzZG0QlsKJ0F/j68wJFDcvbl2WeJLcjhraJTesJa4audipERtkI7mYc5PmXFMQhDwyagAkW++JkLLSsRf5ehFgN19RwZ5gHtxNx2LuanWRWqhQth9Kvlzfo1NOnxece6uvahMShlo/eml1XtrcA7hx46oR0j6Jb/gVQSwMEFAACAAgACl24Rg9rEPhAAQAAuwIAACoAAABzdHJlYW1saW5lL3NraW5fY3VzdG9taXphdGlvbl9zZXR0aW5ncy54bWyNUttKxDAQffcr8gdNMrlCWcitsm+CDz6XbZWiptBEFMnHmypLd3VFM09zzuRM5mTa9DhF95Ly/Dy993ma4+2Y8xQf0u4KofYwP83LzTKmMadmQ+6mOMyv+3g/r1hFU+7j0C+DW9m0w6j7PEhJo7yqGbOMIskCDQr5wF3lNHgNrnKeEtc23yS+dJfxMMZ8WbVtztifF/YxjUvex2F828F59Sl1PsH10g9TrUs7wdYox67FszUQI1zyUKgBAIEc98TjIqWWhqCAGcdQrKJAARHOiRaFSMqhZp0WVYUFLRCTjFFfaKD1NjLGeuqKBE2Iqd2C0q50nZUYI0IIMF+4gM5iVKuhahhQq4HgwYIoxhqiAHWusx0rwQfhOFI0CIwLsxYw3szdpju1a0P/Pc7Rzj8EL37BRXbdrebHctWX/7qfH1BLAwQUAAIACADZmbdGyzfFFfWGAAAEpAAAGQAAAHN0cmVhbWxpbmUvc3RyZWFtbGluZS5wbme8vHs80/3/P95JiqLrKqmc6uoqRbZSjmOqq3QQcs45ySHMMRvmEC5cHdDRnFeEhImxYZhDoYY5jNlmRmJhBzlsmG3f9Xl3dV3v7/f3x+9wu/3cbsPLXq/n4/F8HO/35/M5969bXNopc0Bmw4YNO69cvmC9YYMUYMOGTY+2bZX8ZaroaL3kx8Yw60vnN6B6lWckF1t8zpmf27ChKl123UNKcr09+LJj2IYNcu3fXxs7g97c3rChMOvKhXO2EW4sOixTYWpVHGLTjH8e9Otgzv0rAXtmmk40yR4zf81Pu7nxzm/b7K+zmkw9zZvvZ3vfylapelmQcNAu+5614rmWUfyqEdPIx4fYC8ARCtAgrqDBjZx/erH79OmUTBMwWdit7PmK2hiJNuaNeEK5TXxDRffoUxv+86WsAE6xPVoaoO2SNb7wUR15N5HbLAiET6bqBVCqvTB3Bo/ScDDgj5ufH/dK/3TwxUWNZ7a6pY8GELIA9zhhOHYyyyf/fu6WHzelHfV69unYC7uG8dDONJXAdm4sH9e1+ceb4+iXj6wdi7QJnjWxLhWZVps3/v331+XWWVOnyG7wCudLqjrbftwPNvuk8cJRtXCY8ObHnRvmI697Xwne/p+Lg/bbAD/eeG9RmkhQR0ZX3ysyQ5imaXF1A0e/coB+7o6DkXebn3J+qKDx1Foa0akcdu31t8nOS2niRi2Xuj7VyC9PumKsvLszn6yWt1zn7x1zt79r3qArdmV+O3THSvCfRx9fMzAwWP3KpsUiwT5ceTXnfGWr4P1y/AvncjDEHD0gg6ffV+vtHmTVdm6qn1UXMFzu2Fy/TIHZeXMP1/3HPGf1n+9IyXCDRmQ1iS/fEb1ZjEqhubt4HXC5ujw7VGGGAHAW2VgGx3Br+6tX5w2kcmJzOv5Ml08nch6TrO/iLas3m/RHx+LlN9S6Hnr5J9FhJPwrDm+SN4gkc4Hs8NuDmZPpJmNrfC4y649JnThSc3BwZB3jl/9or2Cj/zz3tI9FvJC6V/WZRPzqamHbFYgmq+Hq2+5EsySIzLZlxzghTM17trLNXKXsusXiipy51ItOVXg5reQIU4TmHX8z6GLoRjtTkrZsVlprzri4uLboi2wDpyqqza/6D4YUVIkM113WynZZdc7BVwzXJZcPw1QoD2TU5RVd9i6DNv2PIi8/W59cadksP/LyXKLMn3+CbUng1H7mfJXXEY3GE4Q+67RjdbYrJePdNpnF7GYba4HC21XP6A37OK9tz5aMW8a/nN5mcthmstYcuezQmYxT1MH2TvAFkUuucTpj0jFULtN630z6Yg2w0bxzjShqWHYkO5CqUnBpAYaARqAR5l1MATFJmBar9CMcVNX2BlKqP0g9p0y8wtxxj2D175IDFp34w8ygYNxaJV6GbCSFmHhpTou+cWytfHKJbLMrU6Wr9Nl1WjuwuN+lub1v8Vwp0tlzPeLb4prw17HKVWGof5x8LBLpsB4+E8Yz9uKajEo8MzLfPD/SxptRXivHu63Alib/E7X3Cj+mILxUnD79IoWQ6S7gRVIOIcGCI8MUklTpKYkhLeiJhincEZJLbHNAbCCbz3wa/FhRtQx1oWcOccsfd75v/pvhcNywsgj+f0pKEaj8LaQH5rTWS3hzqmg5aytCVJ86cUrmFx3TuFoTZdIMurew97LUI/D7pejO12D/tIJNf7D55ALPaoSdP+d/hueRXxFl7NCVh6Pdv9sxKenZRTZolLtvTO4/wz/w+vj0SBbRwT0mvJm7Vg6Z4IrCHGWB8vJApfQDzgeQd4JLr5vHe+ivyMIM/cp5AtQ5cbWqSkmLBdPWl8lcMOsUVl2USqZWfgOzSI2xxxtEkptS0ofq5utrXZHh5UgHstPTua7iqrWd68YpnXsx3GD84R/eQ8mpGNadHUhJmuxIJbAGfdSO+j3qSE7X0rQi1pyYm68mtRad11b7ba8p/T7Fc8+vGl9ttqlnXzrnsrIPT5ROjUXKawtjU5cFd/PnYf2jogipWPA2En8+ssZ8so38GXQy3AJPJCo1y4WDM74YVh9XHoplGBxQdSaBhVqzsB8Z/eF1cJ8s/q9L67LwNs+2zoykN30DmoTvoo/8R8l7RDf959HfPijKssiY+UyW8NLVidu2vjMqgXEhv7j8Jyc2TF3Wf75E6BCC8UZGRkejAyLP/yxx0H9KnNzPMUcO/agoG3aBtiB+lMZbKeO//ue3s6xdf4/8l0qC2Y/3q/74Z1Dtv4fa8P6+LEC8iBT/5yo68LnlhXDXjZeP/nhsl6xk/LYfOpw9IRl329/VrOps8PaDj37IfL+p9ci9k//XD/2uVddNrx2E4rHd0Ob5INoqyySAGRY/zkUxxV44RKM3HMZ5ZCR3Webn41dkAbDm9dwYfUgNBKnfgkGCTpojpUcuFcIpvEvcqqZ6+G/pUk/v/S37/NMEgjEORkvBdmNVnqVQOJrFlHzNYh9WBqGEOq2aqgWbk37SufnK2R8GuHXIqnUqTYU3ER4W0BmZGEAuvy/VY0AEf6V94gVEmyxEHNz+j/KAukbeLRqYc4Jm4HX73GDniLRP7e91Fwp+OO/ejcsuwfU3M2LOFOSw9X1esjP1D+IXt9KkjXOo+alzh9Ol/6Xn5wRCmTc1ZTNohNdvLHNgkKALC7oWfP/CT5M+rhsPFe2gDeOSYs68eRZzps4z9g9D2vTp2d0uv/X/26CjukHZEPZwFyZvqPplcwXEBmG4BXH5zE8LSrxamXnL2XCousLnTE0FvVqn2rwVnGD2+/4fnv8raWGXC2esthMaU9MJ5Xaljrq7SKbK2iR4ae5FG6gyPZfnRy3mDV1VcZme3krGQprYcROxNDFR6QRs8FNXyNncnwb4Cx5cP5lozBs7XI/52ijk8ZbhEMLTpgycZhRrom584ekVjAFTkXeOsHuzusK7UnMFGrp0T+tUPh0DW5WFzouqvPWWzuCKKlUaYZlTgY4ImTOFaRtv/fXTarmJhFHjeswCHw7pf78Zc3vsEDxm+BAcMq2Omb7fhImJQbF7UsGokzIAbK8xWVdnpQoSuDTYEiIVEBB+9X6CWdLTepoutfkivtaSu98Pyr2BFuPes76t8hiCoyPxnd5OnGH+4XSpz/8lEaIZyk7yELBTDVICPiqksHrM5ClKaDlKQRi4So8ZF+CMMFVz2Kfo0mvQqTu8joGUL+e1wGRH+j7/+VQKkTOGthRFl8ZE/aGIhptmCaej0SklWcaGBBYfQSnhP8IIiXTPehz0gqr8+50/HVK3FQEy6apN8gRjEETjrwlm4c6A/JAut5yoLre86L69aeCbQCSWMSZ2QLHH3BqLRgB1ucaturarbyFvXP7KdVcA1o2iCTxUFEVu1OQTuKk4kcLe3MM5kD9bt95T7y1vcQp+t1jI73/I6hNOBnAfJPUvbjj1x8+cSJO4JA/OpuN41LZfpAO+JYHLjW4DkbCuveb6t4GpNsGRfW7K0JZ8LqwlY6yRjKnsMWahf1dwCczSGRtGrhxxjmtTLNAxiA6uZxZqYbj1cFZfuAob71B7BtdcRulp6g6c84Eyd6Hhl3Loeq2s1ive6S5fDU8Nvaj36Ux5srgx5Py/VCk634Ug0nwq3YK73MB6Jyceax2AdbkdiOnbK2fiC9yxfYehL5EP8iUuG/uKZ3j3m/SnPWlLoRK7OEZEZCm6xPYPi2czfS9uQXAiM5zJNPW4hvcieIgOWjMnsyfIA2oOQs+BcugkOmsY3c3ZdxvK34Z2T9eDj0cLuOw/WC1i8ypjGta09+GDO8R84ye0ybSfsaGcSFBRCoV8u6hGK6ia6f30yyzKyJcoL9Fn2cSXmB/el29wum/ynpC5tJnHBUiz1CAJRDqPgsOP+dPIF1MQgaUr5WiIcLt7zTL+0TatopC7wVm4xcOClbw4WjxOeiTOZ70tAKqANvPLch3rC3A7jZaCdKPmbkM99dDOUTl0cAsL5cFjgFJGXoEEtM5KUSuPNeZ6c+zp9V2YWx9k4NNZPqyZEiQmSVaRymPTDnd+QrniAobe2vEq44SE2MUcxkiq3pgv2SUslR5K0OKNJ8pTbSyNvYIavyVXuOPHUlOzJxdf+8dx6pmjTbNcAReRjlCGUGs+ukVOKcB6iGBBuZZ7s1EGPsjjZ0F6f0oSeSDysEme/8Neig8xN7Il3+EG5ZLH1EZ4A9ywnBXdIhr6dk+Ipm8UXJo7+3Azj39UmlWaIWC/+KhGm3YI09LLVGc04qAUjBQ6QHjF/b4cIC7kEcTXbijUpJuxPwvnWcaGTwNA+pX3hfwEbo45qDdgers3WjOrp8ID6hiDjjTvQQV6QSHSaCULmFnnMouQiFcNVMPzIk52YqLDMjp680Cu8zdKrY+App7blLvioJjQqU+bJkn7355c6AVxa/KN4U5Tn16wL5msPYkR0BiYIImpeHnc6M7YhWfIkfvq+b6pB3SqJ9pTaOZ69NsSsG7MChUQB+gwBkTHf/gu36nQdCd8qf/S4c4PHzEQGutbpxrWRLxK5L3fbVnXZ7exKpa2MBB/5d8x/oXzsbaCwBv5nCVgMfLAVSU4lXfiuwY3xZwIib0494SDKS8MpFlBqZt3gqvU57b6xd2KAy/vFlzCpUOGJutbjVaZ9NXPg5hX5jvh4hL3bcrPiA3ImFZw1Jfe9Ql6GoT3MdGHVsKMY4hA38SUOKKgmPKFm2UuKKU8cs/uMfwQYKGDJsxmu/aPsDS0VLg3xU01+SoRX1wI9HdGmZUBmzSlEKd9ems80ww6rF6WBDazQsocKjFVnp0Njxceuq8XxEzIuncpPzMXnJnWdF99IHsSG5hKDIWG/xU7qcQIJq/ixQL8d8ppmvbwGV4s5KIe2qmgZgOMuY2LARLQyKMxRMPhj01Vduv9ADEH934+4BJFIzOpOBgLXYJjY+Mwovei/s+7BXCbpBfIEcasxAQVi/eFRd4vqeq8Eo14G3CVSf7KfWPeQyGP6adGc9abpvZCIs99yc8DQcggswAmQxWbF7fqmo8XjUG1onpDYZwukJinxfu4eZKN393sp8vZh/7mfjJn3gsdJiYHDMC6i9e7AjqIPQDDftbnt6VFk4ghtNhtqJtnYkAMxWawB6ZVQNCRxshFVt1kWlhoaCiriT9G0Jtulzepub9bnUpu5ukoXtV4XG5fkR3OHaMftcxniZpKLJGBTVHL1VHLsxR+M99YMIBo/tIBZY30g1fGE6MXY/JJp6IGrqjXw4cYKWqx+qEuLr4GK3/IG3/Z5J1UPnsrT9vrwdwDO8ViQ2Bh2kOln50+RB5wBEZ2o83fQjXd5XXyyMkCdmWtjccUctBjSs1y9X2+/rfd8HUEcsTTRPxeND8o5AnUOFhGLBwvMdr4iI+8uOPb5TJ39B+KIm2FG2kOwVlQHqK7dzWbssrQxo1Lew/amHWK4f0foV8zTgcwnuLrfW6Z9kZuuSsf1VEkxsIl2NY1c/9YpYVJuPoa4GK4WzOP6h/osqJ3va64b/HJJdUqcMzaCAwvoI9IIfyHy0OIf5GaZuvzQ+I6pjh0HF0SMBVjMEYMlF1Lpk4h3DkNt8RcsYhINyOFhPxsT6+MtiDG0szhrOV6OBuow6OoWa5Jpnau9UusoJ24yYQSJOa3C3k4rlRzE0NV2BELX9EUsLAMhv+cKEtmuWD6xFXOWhH061Oq92R1gtklOkLsCeXoWZt1EsWSoL9ZAzrqhyIm5FeulLkLNdBbGoMYzR9kBHdzM3TS95/u0A0aUzbY+gEd8e2WYBApuk00ETfKZrlHzRzhl5tBbPQCSKf+rasUotrfGVWxTleFNwg6eSNAXn3vJ7EgVqN8na3HpxW6M4LSo73wxutTMbwuMp/y0HM5Y2HA2FMbRpajiflzksAU6f1Wdy1nxU6w9FkDIyYiqGMVXAQKjd5CGirZwCpMB38iQ45HEVawzctakoYnFjBgRLsTHFmPMxxJTQrPy5xgi1yi4PV4vVR6XUjh3Jd1pol45tg7mxIPK37l3JBLgWAbdzDXMGXFf3hf6jL5sTGWAZzAlvnj3CxqfPt/wxo5i0FxzDzYg+jNcN249MrmNb9p1eXiYKnWbJNozjw+Mdak6YMrM2Z1CkHP+SBeI+OpyTuVFnrUfH5m8yfn4ONw6BR1mhzKHjquRuM286uM12ptb6z2ITa5j/rIq+zeJhLp+FRCoi4S3hcyj2fI61Hi4VtzUtO2aXUqe6agAu+o4RfgtMX+jK+ThMyMa/6r/PHWRAiPReHUP4hF5heuLFfG0aUQUUdfj/mqgDGvMQGUW38k7whhDph5Z2g5TycYShX45IVnDFU4k8MjHoxZgKOWfBVJx0mEfDPXvChwyfQBk9joaeqeXX7Hl3v0GAESLhnmiozajOUd32HMzA0bPaXoeveJpAEeP408f03qGVUd7d0TShs69ZZplh85ncVJ/YJf+QAcDeovuCjLD7BsqusiWu2jT26WN7rZBOdD+SsEd9FAqSsOs/y1vz2wadmefK40LuXVHynUZbI7kpuv4DZbnxHUvFrcJOTRONlp0JeuGT876/PO8QFakzF52CjfHy++iDJeKorhvdxEuCcCr9GbMKyxhCAFYOqouSZ7kDBHi+uMbRWVIZYeyYosVrJV6gqxU4E39uYWBowdcFOWmUoz5t1QtNCwlYX9MmvwAFy3/i09jpXQPV91pDaQbsjvCOnhS5jgaNMpZ+BKf05z7R7ja55f/txtEayS3Ow/YPN1pNhcSc8UuGUg5tjB6PlWafaXZ5YY8SpSHCJY0j4UfmJ2X8/iM+T6e4jDtv1yKjp4DhnpgE/iaRoNoY0LUZZxzpiAmfy8GebH4sdWhyARcsKt+c1zTsKgl4pKeSEd+594QCIv/pND0giLwNkPxpZ8uj9ewAHDv5qp0drdxSN7zcf8cZgMc4RzIEdVsNKjzn7cRrjCQFv6OGCElq5wW7eWMP2LUginhgoEyxd5Xjcp4tLC+Zzg4NIjX2f1bX1LiDLHlPQCA3py9LBv7cq8E4xSh2ifYsivS8arITRMoBjWvKiC+/LULGDg9RVeT1DsIMRmw8oUMI4ilfxhJyBOkmm4mAU0UtjtVOs3hXLAE4+X5N4yzz4TQo74fF+d6oBfs4PFrJX1EoJL3pasql/LfMydMh0qc4AF3XbgT0mwGSd2UU00n8ITixjiv6mffvanmOD9XfRn/mqoMU/u6FN/4hLNv7J7xB80jPg2MOoKCuDiiLRmHy6mibtOC4XFgoFOxzXqSOiDkhak7TGGxQsh2FwXsyqz3eVJiWZW1x0kgIRfHKC1nTwQ0pTlYobx6c6caDDSseg8tmFHSuLEuPXGoo7ZSlTVucStgH2k6jmP9mTKXCWek3b8SnCp/2CkQrZb+JAdJ3UuyrsEZXXujZvt6z67yT01s3rfwu43mEgKwuy1zrco/1lSKWdsqfGacaE1PiUjzmR9vn341R/SMPCPHnWv8PVvWxD5+Yfr4AJVGlqAdm4QOmpq1O1putDBVQzf6Xefl2sQxgqKE+TILnxvhpuAE/d/lQMorM3UZ0Q5Q20vl9wM/fT8OOARaUVN+PUS4Issl99ahKy0r3CCdqrA6vwlAfl1D7678ffWok0XjOes471s9YpQOAnCCyw3BHMb5lDRAkbE5E7Fl374huPLcC8xJp8T15ogFaj8g321WFk/SSD8ru8SXMpFuEWVCselTbr+jCrYYEMorR3FxYlFgExBu5po3O03mxtf90qUOyiaVBN3/fmAsufAnBZVgq/DJhVmXWH08KxvEtO+Kspwxy8NmEmNPVK1fzpubdZORrk6fzUL3jOcD6XeyVqcM8gAj5NcsHRojsB16Emp4s7j13ry2we54T065L+Xb5TNFQ7VkZzbYaxRTzX2iCcIpkLfIGEk9Ayc4LDEku3jjVIgQRqmXQpR8HheD7+a6vwrG3FJcM8SOaRQ6mOsMUpS1qPffQY/bs4zkmgFZDrWBXvEn/KQOTT0otTzrqqxp43Zu1qgssusQS5sLNInfhL94vc6Usyf6T3Fj0O/dD3J8p8jVyLhg/W8GT1STq8wqLC3v61BKynth2uJZyN3ABRsY2vC0ivEN7FNmFs4Ia++QpcdnzrMzK6FLnvmBAgzCnf/NsVZ7eJBRE0qNwz6wY46H3mQRgIvMIbKC3D3hkMhVU3Ic48dc8cHbG68+TYbSBpBipZKOEcMKR7FbVhJgCpE0KBXEs36xfnrBEjU0teJ6T5ecPAMQyM/JgBTvQMwdL/Ux352TKfZGRuIkrUR7KFifPvbIGIJGPPmM+Linpz7/W9P+7yUtGe1QIZnUCXFw7K5uidwZdEbxOQsDzOpy8PfqsOHJ6r5iXiuc+H+MvYTH+wF1bjboRDiMJP9jG9KLeFa1lqSzdGJZR3SHZT4ISatuRZB6VRSqx2FyGrBmE4EetiKz+UM0ysJZlY3sV6EvfC5CixLwh/eSXJrrCNVyWenku7djQXyogtAklXL13Qt8+DI9p16t1GWwHeOVbeSaKJIacSvsVt99OtID2EW4NXbWFcgc1VSmVnTRPDY3wVjZcd747rRJnXyGO0dQTT/2T5nuW/rXBzdyd8EllqLP6NgC21wiSPjxqtjXk4s6eh+6bBFuGd9ot8R6Ao7wK7Gn8CuehSwK9xtfLTlAqjGu1HFSeeTHOprkPSYyk3BWI7khW8NxYJ9JN5Jza98fvWAS/Lx96SnMxXOWOrTI2Yuf0VK0KpXG34yDdSbBBUZPCnaDhiq+Lq5H8qm1uvB/eHKCYQworGetiSeZleRVFSgVVNS7vjTH0w6uvfzXhe//SvD6dZ5L9LxdUPFY9hWC/yt1NrmiAqdnNphJ7fGXieio09FAl5rEzUjrN/J/4CvdliFTmZzR+wpaD1k1AlzzprDMccE9SgL7k7tEtxd3ia4O/Supa/lJuh3TWmprdRX/DXqKwVjdkt1L+/jwGCAGCdkTYaTczKeMzk3vOD8PSLt7M/6T8e1c/KvRPLpMFzwdbNOBapryAeFrF2oM61F+a6lWOhcZpoKiArnNjExncZ1RqKVSTpUuPV7I9gO2P6fTt3C1AK0TuUb12MiPsjhVoFqIyM0BrYXUYHJzSqr+Jbkb+2NqjJtZSSfHr4hvFNW4faSQxqyh3/yKwtv1SgziHxhh3y+kOjBbWC6meaV1IRi8RBk+T7vFPtcBf3TfQQ5Le7+r6pfvVPGjI37dPo+yGmBtPqO943JNQ9S5Zrpo3KNQ208IPuOWmXuLTh2ffCq4BZSkhUXW2+V2VdIatpBCyCJUn+6trvpTOvU+uoiO4exXgwqhnHHAvdjMJ0GdSQd+1LrDxCydUiPs+2uv1nq/P6/zILrQ9sB/nqwF3agIDvDTJdnckccnHs+llV0vB6yZ6/b2etcnxq1s1/NtbOfyX0BHXjf8ucL6GeKJtthkoF23xpr6Fe/nI2lQllXtSIBsvU5qujNZiDqqyI2u68aGo+J123l28dnxE9Dv+Z5x+ee3Q1agk6eLTy7GbRkvxlU9zp2Xu/d62S2uwudFxg5EBomy53VvOYojZBhLx0NlgqOCul5fOgPF/Vi3oszdbYRet7d+xS/zuxrKqW5u+cmmhlvtqW/oopeVEZ/0HpFfrrGmjRO+Fm5XBIIimOUwBdHUe/eMlE1nzYmPS25Fk20yJ7Pz4vgwaHnxxGT9iPADtQ7ZLqjh4mssl5UvfD2l1BByPilwxk4CwJXullvydXfeNGYtmD1MbH1WCBlPhk3MOFZeLbddtuqvTGo5nXgS+jLDJUodLFKNDrqZbZK9CTp7NDZqbNHQCtrx+Of5W6uFHWD3YxpoWZVAY3vxq2JRS61fi9kJ6rTjz9o+zhoaUKXeu4unHWgywZE+zoMjFsHHQkaa4w8uqFxKsNZm0h4FBZcKmfTlHnZtUT7Zsu97uZjazEoCVT/2XuPS+Iypwx6g/1Rk80sRPicvxJuUXz+I4ydIpnvAv0QgUXTjsiK8R+3FniPK23OoJLXtGoreY5+jFl+mqtw5CitFheQYOZDM8OI8wbZ43PqJee7ru0r5apTWz+ob4lVWLk4HgFaoRI3m8iun5nfDVqZTd9ssmO9Ra5xwZPgCkNPTWcYsTRO1NkG/w/Du6jo+iUjTtAyH+wmYU9lVoXJsqwzXGP+6DMDXUkf2v/4QE5MY8k8t1nAQautj0sHNib0FpkhvHnfo9TlO2+dpuTi14YqWVk++ceDG79iHZuj63eqGJJ6/gaPwc/fH6lbH283HmZ/GuLRD3GpsE0M1XWUCsg3KyZsXFvQcc+Lh9+oeG2ryB1ZxDPxafJ0l4v+1n22EsuWpTMwQfLRnVE97hB5kc9DCMMq+ZXXTSInD8NvdwhgUAkQ8VNv6PgUl9rqsGnm5MK4JsMsJm4KFO+5mVGdCIw7PY+Pryw5sfZWJXpGTGl2sKgalXdPMyJO7FFwcYuYSAJcmyOVPoOf5k201UggKM7H6S3IenEI5UrbC3TLpSDpIY43gktPfqcTnKg99/zWyx3R1nlvZ06FyAGmJIwBK0Gd9TENKWvLczQ0EZwT9LEutvKSWgzJCRvIzk8qDfl7Q+jSFUmA5+FC2dWMwHdBvDj13VdjS/k03ofTDAzwtcqg5hShaay6Mnc5Qxj8VbtMb8ZYKULohBOUygd8fJuHWW2nY+AwlOygLpfqJR5djxd6TJrCI+fsab9GM2IyLS6oYGOIlzB+ndbwqMXdvdI4G2Bmf/MoXc2Rg+JDuMNxtGY7NPsZrGEknlw2Eo/AQ6Td1rJVbqyYxAOLYw59yawBUkVYC9np1Xct9Q8ng1uLEkxXJYQkIGZtqYoWiOuRCiZkaIXlZc7ujZbEjQvstgRB0cO0dBBthDkUDuC+QVEOoGMR/wZpSX+ePTfk4F6L4zQQDugGZBrAJCSOXhWreh8evNp/SY2iAhudMDRVuPwAdVpdvbPp9uWJ20VXX4w+TKm5sK7EWEnGOfxMl98BrUVjGiK+g0kNcoezX+dSt+xxOrOmcjmSlqZW1e3U6+KhaFIzJqoLLtNyxR5eOGKkxh6DyAeO3GSWO91hVjp6PrNHVZs5VFSLo999GOaO3IFXb+oebarnTXAgvGHMRV5fgz+rQWc3m1rryX6rc5iVYWcD6eSkL6Rabp8eaaKEYpsC4GRGkCBDHgYco+C/SmPESUCaOnDtnTZRlOSOjpkLSs0si3ggA6hsXLgqGMY2v9i+eCF+Ehj7TZZs7ljpZgy79n0lM07Mj6PHSt11+q1C7opYN0SC8qJk2OvR2WYe+fmpM3yHCqchqTSZyPawD8Z1e4zVlrL9UVW7LfRftcTAZQDw5dkpt1tfkCGl9Q+isiwj/9knkBgoATWUA3VEmNlTFBvwXu5flzExVUyQJJGavfD76kmGLo0DgNiIJvh94iWQHIOOuSWA5tR7p/ZExOW57qmLEAp0jVdAC/QpXdiUn3MNJId9Feg1XI+Iq3mvegNe61pTgHVFQ5/T0SEN9PqJTT7Qd+xVeZnkEEoofwu5Nqw2pvEbFsOln8JwlzswcRNYVstD99C8jIWPZeojY+MuVp2KKfnnSl9axWcldM0TIodRrnNjUHq1l5lAxMdzO47ds9HfL8dYcqUp+M2uZkTd78WM87vADvp1tjdLLK6G/+7nxnjxlbn2HTtKaF0Vfn0K+ORQfgLhO7Dx1LkUkkj4jnlUbEosVPgLh/CWrVMSOieNtXyw2yU/hkfJeld1KV31CVB7oDFufVLNdV/kwkd13ONlGkOEkfVXaNQYIXF/jTWw5HPosn82T/2zI1e3BVEdRlaFz9ZCoGtemhXfSAq6S8m1UKGaHsUkAeKvy8XkHYmg9E7mmLyr0nSgSvmTqaSWmnB/yFpDuO7hlTJAtwchg/ZApRQbFUSvp3Bc4fd73HVGAxknPwbKjlaLlHEzQjQ7OXyS9XaonT0tCTwCx1yq1yZzlE47wS/EBnCLGdTOMkB1OmPWT5BRg27iMpzeYu/Do3q/sChoyNrSDFQCVfds2z4UucrBcRsC39eHMakt8Zvpp/cvd5smwWVAteuRfS/PAb583/Nmt8sXIipSJH140vrcZ24sH5RjFFkN3x2J9u4ptyuzRwnmO5SCavQY0ei+I4NOD2KYeTBqzZ3BUfH0g6j+dP6wcxDl+4ogxw6oKgO7rHGTFHa81jLML25l5JiMYW2uW6dvaaN8DHp118oqE4k1Ec5Yfl9uH8GLhUHYM24bi7iBdvNlR3iFpqmGAW9c83f93LK0CT4uA3QIHLkTVDHmMWcyMpURz5w2Tdfq7jWGB3yp9gLUGfks+4FgPX4g4Msjk8/IqKrSuWFqlhmCctoZ0/DNHwPE5tgjg/QaXoY2uuIDv+8oPNe6cbptunK/36K9fNVDBtu/MlBoebL59ka7QI4qgV47FAorl2n0qYcXZOQqIhOuhl8KpDfU9rVY7WHdGU3eqRTw4YECwHZpKfrT8pwEt6PetGgpu6xhH2jW2JQUJBgb69l45PdWHVbZpHhxogjlTLbLLRoydFhxQ1fahfkifTnzzccaTE3cPV556eadFjRm+0x3Z6Fo1nlvFqd7CFh8489d5l3Y8YXLx9/BQxelh4VsWMASnGsgc7JTqqPSxWu3fUX1/TIHR4QeYgROs/Gg8VzVqCr+3g29n8rs5dGrZSkjL8qkKV6aAtoRTQF1lN9bnaXZQGmf2zuCGh2AmWXoUVQQsoqAR8qIM07VY2gfSz7Nl4JruF7Y8cLh58KghlNwfSwToIRjuSo1RiftdKtqS96S3MTPT932aMcjp/qBNWlBkDOuF8P9Rqwb9RSPLcVBV9+eg868jZXUDEfot0+nIcNw44BpOD2g4wFKN3z1ji6THssbSwlS0Pe5+OL1uLXri6i5tdNEo0m3Ta/lLJPGJ07NbogRC/n06qXviwgcWH/oqgRNgBh1C/9s7l2UASiAhV6D3nOLPOs5iXZzAg5umCupVAdPBq+GKtVEJwlAGiOi4ZRVxN5KajNpuklvAODU3+6N0m8vBnL9bBjGPYAIbKF5FDYvD1uTmgrX7FR1j0OwqXmPUITfpRAyx9ViVzwEU8C4GTdM2EwRosHiUwkylmosvVTPzEcz1qf1dG+93yaYkI/LjJx4ks92zPXiTm3/WSMe7HEJpNQSplEuXj6NwrTwOKbK3Gqv9ZyCftiMNch/Rntudx+jzL6ySsUR+ITyDEdTdYLX5gksnHMayxPz8OV5ebiaWvPokqQ8ocVpJT7URqnqNcocXoKrYFQZMqoU7AYSzKSeuYsWEHThp6pOVX/1/IgCOwk3aPL43ipNp81n3cVrZMjS1/4PsfbeP0+q3Hr1mxRCFhsYTs/IG4uiGUo3bGloFqbJauOaCk+GlS7v5InDFqWl3Op+88fg/T0Zn6q2mzmPrMBCA7pp5gFLtJ2QL87LkJGnhrpLPU7Dgtrd7NLU9LqXpwUrD0wJBTHBkaMhnfW97W9CFOJF/Jd6VeKlEpOe0bA9TVdcgrzxnx9ojso+KJjW4P5cObV9Ph7amW8M/fDJbvjWN6XhtdQjw7webLnrS+FTbPnkU6xrJuXUilH4qowz1tPnizI8lD8i9GdSXuq9pc1jZ6l9ev60l3r+Iy16bx3Fem9vMMiajtwP6pQvWAssBGfyV27hb/05DUH1U3uZZLyoVla7sMNuT5TzWsHFhywJ5qg1A9S/37pj3002DYvVhVBvSNDL92Vr3spkOg5brcjUmp5S+Meru1w4H3tqEVgIetAtbvBAE69Bx3U9WQcu3OmvGh30i+9yRw6gO2B3gJi+lvqEnjH2ic0deaOn5Cgm25ybcnxoiTmtiPQ1dhcUhcctR8zxZonscrIGZTFHfCDS6PrYz6Mab7a1TmHoOEjrWx17YZFD+ZjmwwpR2cOKibJK3C70N/+guoPoO/P14qdYyKSH2+uFCZQWlA5nUrIq824au9vdWA0DTb6YLCcQTDC9QHGfodZac23cDA5zc9UAA9pI+PDE6J8UPx+82nuJVjHpX+lce7HSaRnhXpsNxHvXbgp3c2SR4OFVQzubxXcGp7sm20P509Q4XWPvJncQpUFCG0DsKbUbnRcZtVBgDI3avGTuLxzQK//w0B09VmlbGw5iPMzdfIz4zyI5f9ya8J7rjB17qxVN0Siyi53xKlsY0IT6vaQWnJ3ndx8Jok2333WO8oeVv/sYBKvVBcYMUk+sF9e6rIT7iz47nGAmiauKgdEfD5iIpQiRojlo56eHEHL+557tzxX/2c2AB9eHkwFKK8Mg6EIbgv38/LGWRi+2IW13SPTzPDh0hDtMv1Xhvp6hEzNBGP6yCnQqZOJ36R8tbEV33mAg/Ck4taZfDKSvu/10xzFu69QnNqh8uMCB/UVR8WJyhswZ56bqkbG1d7eD4mPjmFeVquqSdCIAwPId/vsCghZYCNZ9Pjck6HB69uZj6f82QCgB5aob8RFkv/rhIqBxB8xtdvE+sPF2mEN5TQXuKu83laQn/PKGUafG+Z3++35x0o3mPByem7JhT8mLbL44f4pfSP5ZBCPlAWGbgYF0P5sx10AttxhjBbdiHNBSRjTdWD3iNlI9ZCx7enal4IRgPnxu8erORcJ7hZvDcZx9/suf9di5eiDaMyW1Kjbu6vDH7e9V/jlupOoSpcYZgzzEBKINuBXVTsCmW+rNdV0aUoCYoKKYPayHhtPB0CnOu7kMy6pkojhdJ4IjO7xSXzkyQqZRGbpGt5RgqIdGW4/9V4pb19x23jjt74ylaPkPUw8r6Y4k32q+0nhSjTV2k1/peJNcUdciQs9spylHM3py3lvF/5MKl1uP3Dt86e/yFT/+69l9fysrJaEDHj/9LpH358/HDtZt2WX6f+Oh55YS3rZ1g/LPfdpP6gUNqA2/7/7/JCOpLYFwSTXyPaBx/vzvf4qaCkWwe1/+PgxYdf07cdRUV5fe/iqO+0ascjDyp6kk5FPXf3jH9nPB29N/Otqq1evhXq3Hu7Yg5v99IyaAsvDXDjXwqFuccHlHTPqBFCJjIoHwZmrqg4KOOyZksmPqtE+vsnOtn92XEeLAQ2DzvvqmOkDdeEKXQY25IOOE463vp0HjhQsjnukGVoK0fw4TXpRCVDhjwb/l6AVhgmfgpLqCPxMtVyXA2DtGwEtVFjgachsXf8Mi/uT4fOl68kTQBmj4+huc28QfbbrEBsp+2A5oR8qrz9YV+Oa2GXHjpVXfyakYRnMmvEIq8Sdljii0eQeRddm0aq+HskA0nwDB0qcvsEHZ/zU7Scn564KdRPSbXhPx+qOcoGaKpC57CteWHyqLHa0uQoDbX3CO+7lnbmJELk5f5GhqImGdXqS6fGN4wwabiSJDebGEptZdt/FArjw+rbx+B9ehMT+4Mh99gJner4939QyXg/CRta6LXxvaJl6ZuFVj70RH4HwBPb+AkWD/HN4qXDadrNxgn6cXzWlDmTQC152f7/3p4IL/oRkqT948OODw/I3nni/fD+no3mzZkGMS19yTb0w7ap59m94QHrbkaJqummdgStPhiQRc2GT74p1cE9PJdWjqkEENPW4Y2lM4oGsyrAak0M6AG+k2q+wDk5V/8KcrXZnXk4jcyuN+vQMPnINLb/ZKI2S+LDnWPBrlDvpIwWddSNX+KiUWpjHDvHOJW70yPARyFjF8QXRXSdgcDjN3o6eCTa2MMcQ3C2IOqK+V+39bTCIqFk+2TbwGC+aGRhvkY3j8IviuPOcwf3cPcqVnjetkrWvYar3Zw38FXtGmJ4erQqeuKjasDvDfhFy0SsLzv/a3g1fGN+OWh51dzxYSF6Zzgrx5M4tBsYtK37debgIb5xNAnNKS/FCJdcmvYqioSFJrKTeWMVLlSQe/aPbHpQ2NUlFCjTx3hhCcujtmuHZltY0pK0t85T8c0mCRandHju0wU9nsn4s/mrrM/JSPey2hbMkmcBninoIk7BVSyMV+/aTA/E1GPWU3LSbyeXPoDo2VxYmCFZSpcKhp5aw1Q+iTKp+SAlYmMedHRXAec95gHWxSIv+rkBcwu07CI8UoYrPSGWUXv3yW/1Krl2T+EBH4vXTWxNyJ4//OAhUQ1Og3GXJbEddq8kGB9Q3m8Tc2wSUHO1Oi1sqrZk0HY+PK235/IdLItT37BSsgHqicXD8ls/ki0i42UGwsCFtRjkUiB6URsXDdF5xzyPAgmZfrYImTbNfKwv7kEtNt6hTG7A8UseuWBOE7rQRHjCw9zlgcymduvrQ9BW49Un/GIv5lrLoQN8Nf2uhGijApAQvq0XgBMZumpljs/239lNVd44a9/T544+igtTJurHvE2Jsw/2hSPZp5/L/mUZIHdSpNVTMZS96x//OmPS9EszjMpVTgI79ZUun+icll19Y8MWqqxqooJIzZG/7qSYJJknPDXhMJmjewi+WwuCL0dJqG60Nm+sfigW9r5WFrRArDTiJxQvCiPa+wLu1MHQlfuam+oGNP0ZuQbFoK/FeFYa9BfG2sotqve3XieM3zMLGB4EDbgzBjKldc0ebZvqjhu9MEcdooSGJ7IYUwqDCanMh4+tvPGmkbTJFw1l9tdk2aTVhFIJsFA3XzzW1vCjAECfF0OTuJN1kZT7SIuIb5vkP//eMYm67FAP1ErJjvB9t5On+qcKJsDd2QOiniXKFrEX4tX5gDFq1McmLbaFcL9Vu9VtAlRR9lettov0vK1B4dAOgMKajwrHXcsqsHMuOSf+70twkkzx8HLoPbHUK6/4oKJkrHUpi9zbE9ZcRsArEicr2+baOnxxk38gnRgd+jg2R0wvPW9IZhqcuLe6FCEXa+03emjjcTducfFKFRx6LW+t/3ckCCY0ahwh4Uy7Nwj06ghK0D6r4x1C1yv266IhzimwGbSFq/kPVfNAtCqCiihKTVpKhGHQvLk7mXH/F5O9+xCO+2gru6OIueXggTCEiwHk1RZoCGSQqnPa5XhFqgtTMX+KDolflu0YAGpLPoPPoN28Nq0UuzPMdqyfk2TGHtnfXi3IEzpjSF0dVFP3wc4PUmk6Q4SfA0s8JS8HP7YsjfDFPOt7Lql8lxgKu2LVkxQWssJp/4jsQrQLl7rvMOszF7/iu6kLFR973I4WRXJmYuCOqlpnTx0DUS1ICZG+bStW8MSvFC1AdbFl239Kwxjo5l88lD2CB3Rbc1GSIihjMPUynkGrox5+mvJ75LTCuYFC7PNEqcyJ+PrO1hIEWzscLmw1bU8Wr9guk/ov/LnsMVzhLBEot9+Y/gh0TLkATCPLP9viHqJKXzc5fCUGuU/s/2/UAGAF/6anXLyo4Efb9Z5b/76Swl/oiCnVjExw8iFxxI31ailQF1F0J3/Uue0WL36Sf/ex/mcehK/0fDlrj4f2vYe116kSaMJMfLyZK4NhVxN3z85yDSOwl40P5/jF3+XwGe//8ekrRIjSG/G0U2ZbTjdmX1+BdNN3E8gyF/p6EaG3/S1VJHwtuh8rwSe0iZW5kFWMfPjB7tN3w8izVps4C8xISeJ09Wov1SSeFzqm9tiTh1OpJjw3c5Xgej45dUTr5pCbL9vsuA68k81Z4BcD1Qb5LTMZv5JubI8pdnlg2rbdM9OQ4s/3P/WPUvGYDrPQctlfH6luotr7wMT5arymmh2z6tn7ttXGK/fcWzbfFPJnl14Xz3ks7qvHZd77V7Wc3SijeLuVqMJsS5YEq542nQdKany1/7av+WVfTSetELxBvxhEx2pD7p3PCvuZtJQbP6BqQQkfFeR2uW4r1aUhJKW7SBZ3bAHIafFyR8alh+CJwbiT7nvRZ9USpT1PBwB3CQ7z5DWlBzWQvTLGcx8HgadP1bp+I++W0/UUfXuLbKDY33c/2wl8ssvS4DtPjmnPHNv5ZV9d+v7ThwYJ93jLQ8OvaPSzfifF7v3Kc7sFVOTWEfJNH0Eab1cMfI+BPPgK6uKt27pLpHHoWdiiejuykpCuEuEW55l5iDkeGxrimokrhg1wawqw/jUDs9fG6NeECfRE/nlDmISTFXU1D00xu98fGJsuumHxQUXNIk/UQqhQqQ2ScEq2m81RzgygNVyHyAa8MXUPO7oilKaxEzfZGhCHDJrLfoH52Y+jIR82uzm63Rv0Nkvjo4KaLpdxWnfJ2TJ33fyIr2bOApPVW8IbdP99PWnZYpLzYm/TXRor1bN+1KynNPIuaXQ4c7zfXL5yNUgNlA0Pu7G73XDC9MFKEsyaXz1uSKOdiEV7BJQ+Vp6R3Qu3gVS27+TDPLPbm1iBtBcpe6RxHE6L8Jtt5Ysunat8VVIVV9TXlMzf5G8AyxtMX6bmPb1VR+p++jDo09QzA8Pmp5lgMifiyv+5nEF6QQgJprQKS9YgG3xhZWkNAMnq1W1h6VugeouauSUWitkjHDuap2Y+1sSIRh+d1XhfK/dVreNS1KBQty2xc8hVWA7mvS2aWo7sZdYV1vSOEru04Pxc+0E+7yp8YnOLF33VGLA+HuchgLn6Wu9a2bt74wDy59Z4lUEK0K040W/qIVv7RmLBsoX1ibFPJZk2h+igqgjgRVez1ruB6rZqFBIoWvVhUgBF9xomTmhQ/nfu4FaNddk4ZGCaBuN0sBhAnJ69VhF36B86+qcpqXinCal0o2Ea5dN9AFvlFWkDnUeU1fD3+fqeI2fCrr7OnH27UTF1cP2pBfzYW4Zs4cHJTKnNllY9YVboISDEhlzjYr++XhlkP53ARC6wd5gAIvKbEt+PKxtXKLj/OnqMUhFOQRUKbRqOhdW4IZvtuF2LjUmeI+vBvcyyUWn5owsArZ9a8EbQcyvrlmTPg4rjFvrPnc8N5EuJvi5b2/Tl5zcyHRvivzqYyKzbkvI/eZNH1u7pUUhGrZpPU5b43u7hyToReli7PrgQb18icHyfs4LbbYN+5gTn5Mlht4rAheSSLA/Y7VKVuP62k8kl9bt54N5hdw62wRhWrIJnPkQ5mj8liTExp1pHDfnDazGL4KYqKIMQFpnhyQzqHuVX34IOVncb8d7FhYLMte2sqx9c2SWWp7VSR7YpDwLubmzHkztRtbFzLiShI/nVG0z3+mLRq9st8Hqbf6rm1SqAx4392NVLyZjHgqmB+QzhRR2wmdCt1rPu5QdqR3sLh0Hnpzu8REz51aX8orxFw+Bt4jCdiH4JGliQIwIjy4NMw31wSxsuhlMjlgojeIbGekb+qeX/7Vzd7l31VHzenqimOGk5ux74VZrYlmeH/Si9grEc3vrM1aiYQT3+yxt92+fk3skg34vBrZm3VmSqJaeLTEgLJnwlXjeuetQxnxWUHb67nNOziX+EUcAonWeWlkpimqJG6zFOIPSeInbQfi90olUMxqFeT8cDzNMztM3K07JbOaQ8v/8hBtcg043N98UuoxhVw4by1Y1/G/FjFTJw9sahu7lfYg/qcVbYNn/iDM1s5egDmmHciZcbv7aqouOMVrzHre9tJtjWtLKs92b0qSesG0yI+6QelcqT9TaZJi4uOm7u27vb4BiG4nlPu4z8ZacsMzcHFCucTkPSZ1Wz6BfoKSJCmEDNuPhHq2XUth9vjoYl6GjGi9OlgqoRTBeb3JDL9nFHZOImWjp/67a0lPBhOINmxWmDrthtSjycTIPfcMJ4i7IdeC5YwZoZ9XDaFOzQdPG+F7mTjgYsbTkozHOMTKm0Xrjd7HGveEu333IAidLth5u++xh1Ts4ZcFP0HsLgWXtb5qU3YD4P1i0E4iHzMf8kqR+xp0QmFXcdsn0gJ7O/hat6KtRe2itsfUqm7EyrG5oRJ8LZf0gVrD9VWxnLvlc5d7pymKX3WaOOtvTDQiWHCHD4/EZdf60caod7/60hMhm5N3YKtaDYjbkzLBXaTVhU3dz4OlvYsF2tdHBr6p+iyH8SsZt+avJ5j9Lv1fbcRpuNxGT8GpmHEAHHBtjAAzLVXSpnvt57yzvfEVkVjScGjQY0pqkLUuWwyaPJrvE7Mmj4GqgHBnq324YGhgcHduPYKS4I9COwc1tXMaF1Vxiyg4O22c24Md9XYA1g1Pu4Q6ngx8KnuGBjPqoUK/3m5KIM52kAzOYHufyZws8TY8GW7cLLAhZ8kAB4Hz+xGxgpVMtOtJzQZGfswaTkDmng2+//uhf1my+Dwhyr4ssKmxzzovY0by7UHpONGEUD3+dL5RjnCntC/00w5+TNdfVii0dslFzTla3L2eLHipK0xoDshtXMaA5OYynIOwSoGNFFRdaPPOA4aj2Vg/iHk2tiY2MXkLM++zRDHg0FAW9tGoyWaJYuTISJTsTeFD+J7uWXCRg7sUYjm3tT1ZcSX13oMH/wrkUot2J0BdOdLxAKpPu/aMkfCEGb84mOEVec7PceW1LEtZ0T7Z8ERJ97srNsCa7a2Zqk2CG4W53sOrS4G6MwmlmPHsOXayUlDIuduxVPvMxu8fr080R4Y8WTZCY3XuDLc1QLl3JhP9s8+Emxq2dM+13CV0bm6wEO9dqHrFMTMWDIS7FSPSkJSgl7g4SYpuAzw5+E9BSCTY+jqCHm/X6jQ/iT9jVEnQHvrwVRJ/TtNSGYOQgRpZyMJSFpRX/6zchhw4XCMxm4nvu56GCJRr7biTczB7+RJrVuJkAgA/kJx+AKLlhK3NgNBoXeNR4Rzbe1lO+ZyMdDPDxiUivpsRkxXFKeI4tBZx3PHtjz0Oy6ybnr3486DwIUlx/TUkCVo7p9P1ZwbniNFMn/byr/mSGjpb0+28l7PJjOxl0A7IjH0iq+OMYd9cPqCLmSjsGClCuN9x6HW/Pg1ois7PCxPd9n8+OJqtGzQ1dh0cSb0GU2lQDXdfQ6ys9Jq5xrUieK8z0vgcky46PoHwqt1MzQXg1qgfCh9pCJ/LfRMzhoHQRl2s7pbzgM6Y8paQD1lK/3xOdpfK9xgzXFZ6jfTZ76aaP1tjO6/IqbY9+WaK8mzQNUNGi7gTE86KTh5CMfq2yqvdQU+7+IUBcQtv6leeEtiN41FL690ZEKo0WbdHgqTUG6ONRmNKvTgNSBaCt7T/5MjsFnx8bMqr1lofsemHoUp3fBfbQ95k/d3uWqLNsdI4zayTHgk71cBGi8LviyeC7//jQY/3fcNUPT+iLQbQO3o2U6T3t0HBsE/q1YkPqcuzuD6UhTA5kigBJvImzq+mIiNfeb2VONqjdIoiI1PSnellA8yFGPfO+ocfOBMK7M8Ch2F6co35p09FjW7x73tdWsuOyJbVCDdGCbSbokdh7rNrNkDOlSQEajH0lkYjCxT81/ca235rl0vynQASPkcxv/J12Ob/CjKsF33rztOvitxVUY+JxoOS8qKxZelVkaFSiYs+obg3F/KHBINmh89R9hsTaz62io6f3uMbq0tapgSN7yqzrkheNipD4opla1zzEK3Njb0EUk5nTETpTfs9bjylM92zGnU7YlM8Dn86Wmer+GV9dZEehMI7TVewZfYGNcwcJZ8qtfhUalPSUMQQ1QUcQAq5xfU15nmI2a494beSE8209vOZioxX2/+ciVP6ofV4WEn0b6C6+VdeTVtTtfMypBApAr1k4mWtnchThGIXfVqx690qePLtZ9NaFeeeeetGjV4AEaVy48e59c+KqQZMy6rtrdGTQxNvmFfT8m4e7niEnSjspMxbHf/jUtrHfRljRw+bpmOtoqz6Vu7rBn6OnDkY/iCHLF1aANGi1siiDnWm2mW+nQsz6xzMQzTEMiKznHTzozzSOVjxuEdrUF9XEqLdVDUyeGbzRXHjFS2m/eVSoszeZQrX5uUN2zc3JL2TL3inve74qmjlui1S+DS05fC/CqVGuY1vybg1MVY5jvO74qyCi2rsK+cENiLZMicyZB6WkUeB3bOrsCI08L56earn+3gezfVv73yEFf2RjJPrAtDhjoLeEuectBLHh1CV8sgc3nB5OIhwZ2g4u1jnDuVo4R3NyoqpLZPZUpPONeybFaC7MtMz3zFg8KKf6BfPXihTKa73dyX9gD+H3riSG3L76VJvG5ob57WXRwnXmEXuuqp9Qp6a4SgdH5tSvQ3QvrGgpPeqVBoVtas/iKyblDtR5XHAPXvcmlzQa4E3nywUCZ8ErDG2/GheK6MXpRxkAArUoaAR/d1ODYGE8qkJGfGeTW9zrF6NLzmGufh4WRCGoVeH/IabYGog/5aDc3ej9PxJ5UVDctPX7gSEH9CpaoiPMg8tjx30Hj5YUq+zo+Ny4XRFudXD4cgEbiyy405j2qBywer6aGqo041OFH3UuZXI0mvxG67gjvmCRbmLo8tFbQTHrHntIEqECJsqv8+wTaWE4bHSZSUVW9j2Bq3d2I17M26Nb5IHtAtqtBrfG+XIq7TTHii5rHHzM54JDDb0i9O2/X0gFQDasJsMobyrGgoivU+KmL1g+6bkunaj0Wi4kyRvBoHZnqe9ibWywOb3W3cqzeRDHGdIfvZlbpvLrLDNdmWuZGHF/ujKIqbp1jAyZJSUlA5+F0BqLNIJ7Dcc8ipFEYbZ2kuutFr3yeh7pZNzun6z04ON2Yy8SnuVMquSfHhO5JTfEB0NWC7vmVF0DTjt3RNORwTO1MHvWEZQIjQaScJZ8F3xmkpyurLrd+wca4lfdzLDx2wovXdy1K402IbQvuywscDwkBCsEnfGENBuNnSRMLQd8MRcDPobByFxrA3XZnWuhTvr+pJet/wv9t47qqmsfRsedRhGUJhRioCIjh1IUJAqRbFCEKQLJCCDoYUSSuhlBJERBGwQ6QqGEEpAakiACAiooUgNLYQiLYFQAgQI5Tv4PKPM83y/td61vu9d633Xmn9YJDtnn73vct3Xvc+99/ECCS+slkdyAb2BHKyDHsFUEHgUI+ChKd6sTto0l5UQnW5Z7CNN0ItMYESZoO/ldLRHJuTnvU14gKjwYy4nZGJGXS/emySVIcgNqwJ6kjYFHjlsI3b3vnGqv3d1jiLCIp6hSENlcxUAGsA5rAdzsJ4Ym27iDzx1llB5N4lfDkUOj4zxBniR7VWAcW9N60qB1xxMpV91tiPJJlbpdcMZsfOtZZ0OzQfTlJtaJQcTJKHXq1Ju0EthE3MTJpGOfkcu/cfkjGgJMfm2o6fw3NuXrccrEjoWBo+w0JG5HQsZ0XKoUXFlxDARJGxNHCoCxG6NtSb2Fz0FzNGsHO7s7xdt4tj7WxdcTEDWqoTpCOrz9Qyt25XVgFGTs6oYZSo6jQMaq2YaTRjfzQG84vWQEf1GrEY/DBtmJmVtP6iUFjKIOfNGUj7I5CtKPs1sEFqJicr4bFhzdznaPcgX8yBcB3U5qgFBH669GtN8JLNiQynY7AluNsRNS79/XfFB+Z4j35hh9lC7r5WSy8CFLoBQLYRNuVmUqoFK31tS8h3OlKRoUO2bK5rsW6sGHsaIMxMcSWO9XQh7IiiXmp/OKNs3jqJtEzPY80R9itJMvr9ankvv8AVE11uvh9UI0jK2lmIyAXf+6MevnB7ajWnJZFfgKeJTeIqxMQwN8Etvau6cUShqI+QjgUUBifm2klLsr9x47AMo6vWbmpO3074v5ewDd9AS+Fgl3pawPxllTerUhdpenD7F++fsz57LJ9FW5MtXYI448A1RaHfODFFqaUAHZdXt1HOC5ppYflV9wGlqD6U7lXgnGcA5qyp/9Vezmu/2+VpnJTwuR7KdBjuLwRLwtNwpdDQzSQjqo5mZfCtZtZ8nv5rdrjErT5Cioa3k01iVh5U89bZFzgtw6707JCjf5dr7XlzRyRknuvAmzXWKCCpOQ0yRQA4t1e+JS4wZogRsO4UM1InlBzMVC/v4wOH+TKVufv/1A/Pd+H4j2zfEswqvx5ywViQwLQ9GvTRnTgeCoUdzn/dN4P4qg74wZ2setFpci3mVPq3Tc35IzVsjPsesuHvmYl+nWPHAEoPIrz7racnwR/M5RcYcRuwPB/j0Oc8LNSefhX8jrsM1cGNE54lGUGrahS4tqmcZ87ZJj6gAaAIagGkmOMYGno/bXsAzbi1fpLwHJAga1a/SqUxkPvN2/8WXloD7bER7wXe630ezjidBUn/WVrJ1cmqTQZqt7CR0PpsXWCWCFQtswGn+LfB8NZaaNC81k+k8SIzhB8tVf4nS88PhDWmtJpxKAEgnYM69JIA07gHG92BnhkgCwZC4kyMd9vaDv+GfGNAShk+OeMklOyjYW7vMqKH0edGKNHlXHrRlWf5RQ9oTRpQeDxqkUIMhgpbWP5lJqlkldxCJApCI+FRiuhN2aXJmkxHYD3YgbIhP2PRkjgZTMYE6Bpmdnh6i0J8mUDVwpKQmoTO5HgtTofDkE92oZwPmTyaeHGVZoPnkwrmSmmqS0J/Iddnnf0TfFPiWahrWYNKY2Z/xHh32/pD3Dk2esEd8q4siHnRXHKseAk53F7W+gL1Tgxk8dUQM6mOC9CeWzvbRUJbSJdMDbFmOOX3jmUdMx8r0kBFb5DQhBSBn/JbbIzM0CPhIUNPdiA64/lhMdEALEE7kTuGgH8kQOtun+O23bSzhz9bqEx2uqhPtMtCf/XrjzXunVdF3Jjo2jOaTEjEjq+EQsom6ELRsakjtTJ0kMJ2LKCYci9Lq2OjiIBsxoS1wgJ4bzZs0YhKiRH8GX4HUW5W4IRTCAwmLUauJc0a78vjlgqlwZDqYcPji4HboNrRrEPl7JmRbA7fjQavith1A9eIWvz9YR6MfQEa0jT9qjqPL7CUZqBHU1xXAEphwSNWxyncK4A5K/cWUXz8rgLtcxQIaAL0V02VZ4ZQPDlDGmHoNqpQ/NlUYugU3h47h+0Fi6clb1zQY0l0bsYcDfXDhlJCNtTEF29ofAzdXJ2jV9dGiNzbHPbrJoaHJ5+2uf9HsJXhk9tPzLBSwEDQ4MZhfFOzdyJ0B/m/2zVNf/fLcp+l8o1DPkawNW7Xr/Yr0Sn+2/ES3gyt1YtruhLrDnZW1Oo54mhW1IDCmz5c7U+5Qhvb9znm1L9Bde09g/QeT38sRe1Ancy4aXk4nCneVZrPqZcZBhTITcoU1ddctx5w1CXpk00q3Km9k7wfQGF60KdU/14+ilNBBDLavIIR97MaiUMcw1h8y9SlN0f5hM32z6EdMFckC/wvp47d40DHtNXBG/ghRQArqMzPYAU4LrOC3BABzNZwiVjzes+hNHct+ezCM6z4eEtlm1yC8jf0ANwzuLYK7JW82KBIe850S5gM44ZA5kKoG853e8JX6cvZLx1vNeyaffdfnGx0aHjWYFFhXfbht2IhoyQ5OarVJFrwEBEHsaGOclM1d0soPRo2riO4qRLVdnIbSwTLNhQ/HE7kmRyWqRSVnZ4u/1ysiCUNGtMgO++tkHegwfczcGm7eQm4YhwXnx6Qj8V15xq08EZbgEOf8vsSxkVKG8idZUU5rhclkNv5j1tQcACcBD+G5+rCBIqRGRztIUBAIGrNlnX6AoF9ZRHeyQeH+imQgakxVBlRj8FdewzE5XS5DT4bdLEhhZrByInijGIyy8Xc/lO6a2XCW4GJ9qgajl6rWdSRkxVYUymAfNFAfrqYAGaD8aAndPZSBw8pzF2ff4G+5ctIzY9sqmd35Xv2odZovPVXM/EX20OfIYCNAZENyAzpTjTI/7ov059ssas08ertRVBjqHGoyOXmlYXqm17uyti07OAOppE5uYBCL91jMv85adrImwy67EjpK1L9Lp2doodYCwHfanwqAgyiX6g1o9C/wRfxhThry3AxjTtfe1dOP7jb7iIJ1e0vGhVT45a/tz/epa8DLGFGIXSen0lC9RTGKrl0tqNtKBr7WRPSS92QK3/klkflFpRmqCseFMqQiCcThJqtTePZkUJczNuERd6goYG4jhX2qfz23AEV7TWRBwpkc90MGPGgcHsJTCheD5nR4rswNg2+afMje4BNb8t9cX41tcCJr39LS31LS9Os8L46d4TutmF4m86bTQSs9/Qp33Tc4diT8muHRCS1EoF+KNjEjjHJOUoJltOhdGXY7Ah2SrMktLMgGzCaHZMh2TtHkIsw/ZP9g6AVR0RMK1RCXGDySxdJpzpwzoo7W6aYqH3Z0Bm9ddIL66Qd3r25wFr4dVqX9ugaur4Doy7tmjUy0PoVnXUWdzbE6LwwFF/qbw+zMYV5VmWM9lmA8HsKx9wCJFjwvh1bqX+FBB5D8vDguupxnaQmueY9qKUq4FogGuz0yHlzYSfETsiROWJZ5jRq7HzRAWRHhIzWVpUwufGRpwD/3XsIj8+Lx/L6epl4v6LucV6bU/CH59YceqBdEPCV6vGfS42C+TnE7L9qWTwQgwefaImM3SVvKt8+Jsd6YnMGNLvVuLa37RrwMeJg1/qtkQTAfpG4080wh+376btUti/660aJwyIz57dPDT4zThX+w15o17EdV7r4sZeKcLHh0SeMwdK3iGl3RRmWuU/UCepnLXJ74zEE65tiV0kPR06uK5eOLnKlw8zZFZ4EY0z+nwiHNU3EcL/t0bOXORUclt6TRtFkgBZHLbVtwQh0HpjiFXjizCAEMTjw5dAnls6RI7Vek0hztWtMcSxmKSBia4ecNQ5cy3tDBg5+dz1YCHzQr9YDMWY7p1EdMzXzSzu4fWJi7m9IAYJONAeR9+OqFAm1IuR5Ubmye8r6Dlr7x076yXJE3eK9BUwax8tSG0etFSEAYV7cKtn5AFBorFqr/lZ+ehxeaDPDzxvfSl4DQp6kKReL0IQCbUcpTqYHfUVFpGt+jsQXbldrA/cWgX8heeo4iAKoTAjs/DtPmiUtqbM2vWFddH3imEemYIiigeOqwibTjPt4ow8vOy+viBzUbbNCaCLfQGOINydE99Lnza3mum4H+WVsbfz1laE1deDQ99BsgI98aTMItwEVsnk2Vyf4CBRNaRKC+mbDAjVs+H+HmlkwfSSgViIp5cCCT9IE90az0biXqkbOxIcgjnIT5cRBMFG7Na9+vPiUAaVOhOokdxo4qxn1NrlBWP010+OdmhVOu1/TwA+EBRu+iDg6lNYoJQ9fQi2eyTZE4rvkfXAseNIOwT27GrBGjrRMMliWYNMKXvWQVHVYqEuuHr1Se0SRE953WLNnne21tptc2TVsbNGH2cnJCOJVc6OUYi1SZQnvL/NzlMRycRA+l0jNYlI5D9NWzSfR0hcMBjBChx2vnh+FTxOW5ooUdPqUTTlFFZw2eYtl4esEDEgmCYPj7ybdgFfXS66Bca5l8H1cgMQTQ2orurHwzAj28vRjT0EFD75Iy2V60BqCG0LQwN+TXnHlykg+kSE6DW1SZufq2AGTSm/qZmVftQ9uv7BAGKYeqE1idXuAln3mAYUlBGSFsHrSdVvKQEaWyrpWwKDffVl0bBpFyc06JNfwTNyoEdU4bqU7BntGEPu47zbdaC8m/JvlndZ3R/bRqmckOAvLmpLDwOeeQLT2diEw+QeHf7Gc7/IMLz/BJAr4hp7e8rvnAFDmlhUgn35DMBPJ4rev9RRPg78WXV3nROFH2BdfBdlByt5cUjQ3qoLzvwmS71QOhpaBZ9qC5il/drfI+uHnTNpO27BJXzLefUTPL1aeFMbqL+4zI97tw9M+MC473UML3ogbVB1VO5+O4+Jk+m3Lb48rWjRWje5JkGIe7EN1FKSKgmYyhtQLyvIhvMN+d0ntQAEaMWqe83UXJi3yckWM0bNqE6vK0V0cNnH2AF21ZLVkKE7pg72v6kMws3rz1PjLhmYbDCmn8dnlWbMVUVrI8kO7I13mhE3ZX1GqrRjwZftfOHhU+Jy20OHzXxPGs2iln0uQhcgk0yHGKsyqg0yzFqpZlEOuKJsx/Ab7AG35kZS/WZN8jC2Wrd+xYe9BfveqDNBwAVJJfOm0Je8ywNznnN9pc3ttcPmj7HKtXvhYjbhXTh4IS7mCtN0Y8Lts/yH577fZdy3wzV4nzzo/5QcLZjDX8XryxZEZIxUrbz+D73y2tFvjoXjGjT5pZJrn0/GnotloW1hiwXzzEntGJGLLm68RYCfre4jPaC74/8m2hH1kSRumfJfQHz9Kw6fxyzG53x/0SyqoM8QvOLqWMzuIWbLotWxSKKOehXkbuFZL6lndlikEH/TkFMwyEW2FaFfdOs9rSQPv89VteeR76xZkZl0dPmWX6wJg9FbkwceiopC8Ngtz74pfvl0tCB4Nn3acTrGYLN/fwWuUTl2A37nXYN4Ow/tHymaviSk4MtYsXUVPO7HAEkTvIBUZtdPSvUc9Z/IjmDHJe0TyZqUo+6z9yEtxR1kqug7VJpS7wZqtScNWQH+DsJZ1LAmJKtXhB/HCazVZDKnrowBnVb4nEDYDPU/yFDg8Gt274tBZIFXJD2bfnVjVJ01H+3SR3rVx69iMrpcGiW1aIrjLYoykVmB3tp/35xuiOmdrEYtidAPqGYAWbhuIE+3BTOQQmMLqobzUptcNhFCcFOZ/Lg03Rcm97vYSh1rbbqRQa5h8PO+9+H+bfpfhXVJishfA84ONzr5rRF4UOolqD8dx5KkfDkbO5puwzPwDJu4LtGIj2du7Kd1Dcw6h2oZWlljpRB536q6/sCklvUES0tUsGOsdYmhXrwzhBFPZp2F3fwSWE7xHQQfNybBgE1nirfMCNSveLJlXzUAfvmoMILTCOMBtfBil4OcuaGIHgCy28Pp0ipMxH7nmagN9S8QzSoW0ubjZBk5QDtZAndvo0kG8UWUSbIFUR+qcIJu/QktCccI/7gmD3ynqeCLcKgtqRWULjOKz0XYtGaNESk07/SVDs944s/dJjVx5axliipt/rxs+8+WSa57yUZIYNueLrxtnXJAJSWIT1MxVdvtR+ei5jjmo0VS0lliLoNWuLU3bYVJ8k1GTPx+sxYg5oqE8Ev0GpHpT6GnwbdIy6hLvoHfJrDYblFYAk2zWkPxcAJ8erENTtHwv/DBpz/BGtZr4cMnTze02RD1L1ohwBSOIhBTd50ewCj8uvBMFdvdmvbg+PAZTtbZtda1nIBm8Pz/PT/fHmUFv2RHNx9QbXasmydOa9sTQ2jKJrepjnmadul3F+O65LfpE2y7ZDpcQWmJQmMd+Z+PVqvSwP5LC6p0paut3fvRvqw/tIvlIeTLE8xQJyQj0ohQYMnpMJnwMT9rGKLyFVs77UwDt9eleGra0IGSu7xp+7s7xqGyeLx9sATH+huCPthWeeUnVbLQ0j4URbfC6npXnh7rbKfWX0flNpXmIMYucETsHeMi6tyqX2wSMfdoxyH0iZ9kWbohCYDo/PSXM+jQm/iY1KccY+MDW9myjSh/dwqxSUxxgJI9ovNAZwWK57eAVKdgGTnQDD8nSKx5VY04/Al7qKQahghsAtlBUYCctklHVuTFaX6K1r86BFm9+2jbZ6NCJ61yfl94GFtc3SuThUxdQrRRLjiaTWhrHE1tAujnl/nAaHnHjbiFvaHJfM+XI6cSbpRvpesGH3zqKuHKbnp4hil75ruAkoUXTxDQksVxGUFvg2hn87ae1q9psfoAx4ztjWPezHoKG/+w74JHs1h/F0h767lGuUf72mUP6wURRRthge95HvfJd/YkdlRaq/vTuzv7yA+W56MDMS8JiWqn2ODU29SlsMhDHl/QTgGaiYlqppXV8tohzoIDWYEXIjLnmSRS6pgStFxPRh3xnSN4zcIxL4zm+85QMrjj9FL5OCQ0gJkVzVn8EeF74Xxl0AUs5Xpw9CiRNQa8ZgZT68i2/dCEgjZ0bMm2zubuP65fDIvhdnjae7k93LAmer+w2RqvaLh3ItsNZqLvt4ErDjoL0FJvlEY9UwOtpCEzz8Q7Gnae5hF0R3ZcTSZG9HwBIDrhFOphFRxcuSane4sakuAw+8whBpUtDZ3b40PjCsfJtaEEGodGMHa5fMhlsqGUPyzqSVWMgWTWurPVQw8hmf8kaI62nCe4dvRQG1tts5rRGlXo6ogqhYiQe8txaS6Dd44mKuuxbpHgtK2hoMnL7PZRXT19eoPnQNTs810eaiviWGA/GkTCpjz0dxM0xAs7qis0XXb46hfpWxvq/tz6WnW1mWutk5pHg8TGWlhhD55axKnF2PNz4uphTowYpDz8bZnMJ/NqKMYFtSgMTxSNVQO+8ToztIHPBdXakBvVQvZehAOs83w2+rgRtDql5hE2HnNn5L9hx2oaJwQ0a70gHQDOHbBO9N0Zg/LKEU9MBKYPPzHsGe44Ia9wS1Vl5xgzr2K9+J7nbtuA9XK8nDv9t+BJ+dKKrf/aLPx/lHV1+uwrEswXMIAsCrme/3tRhn+kgiqNVVqd0VXp+csBZY/dS8W8ll3ZVwGQl1Fz+kIJqIN4xIYGHULU9pImJJBqjEWPHAsu0ndZkNj0FzEsIY2TCIK7+cMBVw3CCRnTVMQEQtbZiagOqnaSp0oVS9ygI3M3drUlH+H8fAixKBy1clVBwLad51McukG1KlW9wZd8ngkJX7vC5NPW/NSq83Lx6YM/kwuQdCtbUoNpNOyYs3yjdL1V49jzuqQLufKHBOsWCcQ/kooeTmIqnmrQc6iF6eyYeRfLqL4DKiTQKH1GU7NHLIoj9xxkggFPl4Q6wvLYGhCbqFFLtma+cRDmk7vwbemFWbrGbWa/yIVknaWUO5NjbyPAv2kkFMeRrQjSGCg/1U5ys/+lwvZ/m0wnx709P8ajdXVkaX30sd8TqytSE1XWblXpwikg81v1fN+qR3x6Ixpwtv14Wg3sIZyxnQ1vxr+zu28ZJzzJ7Ab7wrq7ZdBGRlwVRyNbKEIBBdOaWK7oO1APn4PbMhNZXqKjaA5gfJpcywfN8fkoIqlT61215t1+TnNw+a3q27EdMneHj/92rTfeA9z7NaPvyIDnCK2a2JOm19zjVraUbrsxtpRonLfW7QR99cMw9caA19S96cam05GKfhdiVyv2/N79IlejwJ4JJF2IvhwiK34FzDfcNHjRuxaueZ98ZbAgXs9wOeildEDA4klTs+Pb2S1pGXqOg80EObqHiedY8IErZkaJ7m5SgFLar4bu1PvlBqePJncLDvmAOIYflH+9EdmWKOhOH91FoKG9uEvJxWC+E8O8LZnRw901S81heWK9oTurkkF7hG3yoL3WLbLBeErtdtznPI/cahXFJzemh8l3uniuRv3cBYp04Obxfp6XYj7irWMZSbDgJgnviLgtDdcSvtNE1sJ+Lz56TxL3cOahQXOxljPZ6f0q9a2z/gJdtaddeS0ZugYF/BNUFPFRra0TZkBmR1AGr2fa2Nbz+4A4aegJ2jtaSr1UX445kLtb3dvkO/XJwY8JrBiIqq8dv41Vj7sVQDN3sdZhK31F3jNobPX6yyitMTfWOd95xRqAfi59TYqbzKMyU/7XI7GpOqtp+94tpX4DF8SeHg7zlc+Zc2E/NyC4YceOmQ1wZAqmwzr9cE84grFa3tl1DjU0RQcYhUYtqvAzbSKaY3c8EdtseBDBJFrvvQ9h9rwfBgUWgWEdxKupuUqgUn8rNPGZA/XI9Jdzx+PdZz1xiioJJRubZAWf6UcW15ASLX21GTUmxv44ISv9D0IMHyU6r/QzgtYHU3pe/1O3lhEyWdvfhjde6UBy9rVvJ+MGYTV2EcuHSlXlUlNqErD9bI6C5wRzExnTjzVsaPowhqPgLgyG8DaoLCI+P0IhI6wN6c3CEjTgEdwFid7+f2qhFcXPYLbR/i8RwLDBZQfnoro59+JGTSNhDx8YDVwnhy2ZcY5ZkYqk05VVSujGod3MWq5roh6LhifhC76o9GOf4C6jvnrlZmYRMzr4lfmvnTRHOC1vvF1Jc4Ab3mCfQTbELsRCgL05kH63fm6UfwhCK6c1wVnbs8c6h5Tl2Lv6V3u06n6BgPAEEuMvbQDMuGhj1+41fob6rfceonAKccEqJlmtjDY5+f2kH/5CxkoF3rF4SXWUW+qfBZ2dJyegAlbZ1pM9M0GCwvGRfiRKi9SofjXp0/aPZQ+1PALc/dzXkhHbVO5IYxfoUOL3jCk1yufC67vepj5cPdn8RbcF25E8allooXFXsG2UDiGoJMn9BPs78CRfa+R6UfgP6msxM1l8SVWrxh+upbu0WtGe4k/VTXvpKpMucxXatyn9R8i6oGswJr19l8v9a0AIYUeGj78So/v7D42ud2jVb5Dngin2ywI/DHq334nhfiyWjpzzquHZsmfySqnTpo/dOFAkE5fh9r6co8J9Nc6s9vwj4VSmPTnLEm+N9jwiq+8gDfD3OG4Mqu2XNhQwf2au+oq8nrvyRXqIOC6QMMck+kQLklitm7KKYwvYFiurCzbpV51P3UXxhSVTW3zq8UMK2SCyPft0pIDfDyG1xAoi4zEl+gAE9MvkO77Yg7WnSfX9bqTp09KPV6M8b0pjOJcBTwYiILEoG21MZP2EhXLlIaEFjrnkymIRXOuDXale/ZZbzH1DjH5K1ufG7Px3hpK8xdEhF8OkW596f9Eol84HC67fsPbf9RGScJVdLzhSm9nZ/QL/M42FoukErq08GalKVVtZRQra1ctneeKSK6++wATAzm3aeHsuy+7ZjI0aOsU+rYvhZr74psi0X8d8Gju7vvWOomP+n0meHYoaA+f0wR5cLZV1HWaydH+eRkUi2b9XHQroj40+lGZwkFuj6/I91Pp0E/JpW72WU2GpTcr7tO+GwkxxLT9DS5T88+B+C4i4RWE3nmozKnt31JSrQnQQOsx71g3lldezVV4sz3TTVPa+AbD8GFxn6qrBQdpXtfDuVSs9+m+umeBOgfcWlG+Z19a3XP9cdH7FRBVpjdl0H1eAsZYctuPEJxcXluLeBXA0D4VEmxn30tsnZTzMAvXdqLYhS3iyx0mT7+YbN9+A3cDwrC1g9JchsDw/BRRUaXL/VpwCDc1TeY2PKpy5kwt/Dlkyn0kMxpM74fOVh8+64rkbzXCVw5J6TqZs0eH24HV4EufOqIQkPeFoxXoV/od2crw2OZYc325pJRA+aHUvsjUxU2ke+an2r8pHJ4J4KlAsjs6RHhY3cqxUGjleEQb5A/Hlb1XNr0rXGOGcRXrrvw0y7UeQaJKF7XWtrZX72RXFdHqaMpyCSXFj5stsq6KAtQnDN5TU40zeOVsFGoqD0SiK+t75rILupLDfNNzzxQsIfWnZkIvEl+AFIK2/eRUWnyBxBZ1cCl0Eq2mEbe1pAta7MrWM3ly4fdZEPbI/5OodVPjHZlVEtpbXQ0KfEkd02MB8cZJQ3J6zUegGZc2IkZS+L3iOAbscmOrhd9fIbTiAcM2tlHc01Qw5haLQCar0A42mnE1xOWRAfLLCKIqSggJ+ieOFW0SItXvW/v2mdVXCaZMj6jZv81PIDfA/7JqvZurQasPpz9JuEx1qb7uYBcbtfHQAohzEzUOs2Spo/zzCFJ0dBhvQcHPOfLuh3e/SI62L13u2ApSgqaEw1kAtKvTF7iyCFANnp8QmP1EXd6j26rL8KZFNum0uw7XbHV7G3srOlqTM1qWJnRzOs8LD7LmaqEuam9VI1sKZi/JLRTPTMB+41g6CWJvs+Go3mG+l6cfTdRJ4kC9dJY4lCRZykDz2yveoLNsv6QeXJk+yFtgmbJIqXO2H2/AUjQfDIbQ1/Vpty+05sRjH2s98fZ13Pyxd7qVS4DZJS6+0e/476SxLTOYjCTyOz09ID55jCLkrbnxjIEclryjdlq1ubSxRcnCEI8D/nObTxDAvzymGBkDN+hrvipuC6/GeMfcK2bL5HoLG1IaGXYLamra0Py3GJtyDykY6mXF3tJaedMttdYqBjifq6AOKMaIYZSIXQq/LaUd7NcT519ah6JTNyKUMf3y5/uck3cC7IqLU3JA1NM7vgnlU4/uUEP/mOqkaHCmYaQXQaqPNQvEpqYxKYf0TWorDAKMAH+H9FYxwo/RWZ7PpYfJPy7gIR10ZDR5TfE34SVpE90KpEfqA88narTieGUGISWGry297OOMT2Uc9uI7RxCrz8bwYNW059YnvisOd+46/uWFj5+MIIKQCGtZdoOgGk9Dbp8pyvO7RoKJP3D4mtM7eWIBwGZ5YFlAMPX06AWXXN+5Mc2S5ywIOpTvJUxYToRL/LVfMq6JUl3mPow9o/0Ug3h37P2NF3KYsu/NGBn1VJE/N3FOK3Effgb952lKzs95zv761Eb2Mn9o+DKvKSAFowVOCSqVCs/lx+0dHGfpGbGO3cTQBeMsMXhDDr+tvz6Pr0Y9mX4yzKIDyH7h/bIpyFHQivLhIWh9unHg2A7Nih/GCrSr/L2632nf7GKlPqMdf2x5Sk8q356qJ2sA5X7ZPhnNvjDw+aSq+o0V5w+JCLBtU90H+gi6q1SKtEyuQU74bHL/qpforUSy7pnNOFxuffER2+Y0r4qW0ARi5R6hZox3NQQkMkZeLRW5CVuSj4UkLFAnrXszo/9OJdcJ3xKuslkMnuWkbBIQ6dpX5OCPuQ4OREEwYoNrbnkPnwrIP6k0wOJU6TLG77f312ibYJM5Js2ep1q3ZQJfh9WA8/pN5Ibb4O4y9dgEsxz+4tsR/XK4dIEPZQVI2YIsJyqqwORCaCL3mXdWMxuSllqa6EPjGjBxdMGbIKpPjNUFSlr+4THvGwnazoKx4aT32CvVyGRuLERHB7CCUv7c6jIFhm0NFS9eHHf2WtI3NBnreftxkOTV64bwJ6LY4MZ7Z0OEU/5JIWDpCc7NSPiNi0SxDNXS2HcJYv+4nBITIdvxItNP8lM/w0F+fsuOze9iKMYgLIvUXxmYE8mwiFVEf086Cn4iCmis8g5INlPjdBJQRq5HzTQ6i/SAehxohvFGzmV7pRIdert6vOZvw/3ZSKvCzL9rhtwzOmwP8SmqYSEqRYIFSXWNAowJoJL26fUGxPGd5P4wMZyU/OtFZ0oBo8G0Q0AQJvPmVw+XnSpxIUSZ0VEBd12rnCYJySzzjDSjkAxFLp5HbCmP0xeZYuOP7h4VrF7lg1LCkkvg0tlzm8Wt+R/brcJX161Kyrg31E3KwbtNkNaKK9YNSaVOqeKQs10eNFYMy9KXumAJQXfVT+pXUNcYgMESgiqtFQDH0x+T5Ofv43EOdwpU81HWDv6Bwgye/LRKL7JgmouCxKDEH4syIt2q/A75+5cQRg8lxaiY+CDTLQG4zEzm6poywVWmhcOwDprpIXCoUDn/TxolOtcoe3X4rvMoso5WuIOQ88eMoK8EbY2KzDtF1dGpPGBZTDhlJxIfrCExczDGFh5ZgICGwYBHLlUT30piLLcXenqnEiYLes0mluGETHaFIUASyzLoc9JI4BEXhvcXGS5ka3k00IG4fbAAG0GvcDC0IdpXmLQyLDOpCVxEUkokNeGUYY0UeSu0jfqPQVzPnOfR3jRl/xv7ODfeTO1EFC828uO6ckf0TNGcmMfRaE+t3jRtICKz0VercUDdCQV7oPsrcwfBFsv18BL7+rFOysOzJ778z+5n5mCMNQZ5x2elW6LtIiKpWQCH/Xi76bzgyN/+RudBnQO9bMAYoTtVaTYxmOKSEADhh8MWX4MiaF6qFV/cICO84MF2Y8p00PyhK1PWDNfct2rY9tbPv5exW1yFzdn1OqXRz9xWhgqws4fUaRR/MUtUgFhIu8U6Cjk0ksqFF2628VLHWeI4A2r+uSzhKZK08poZpYLdeyx3gQGO9vHIoGAFlRQsdIMLSjJ/PV2NdhYlWnlW1Ka+Mmg3BVczYa5ZmkS9yJy7slu8q+3DXdu4xO+I11pYg6Ix98TsLuTh3xz0iIT94IlhI5As9DRMo5NTh2aXajeauNTlSbKcKsI9FfHN6ah13Jn+UDG7kIGEQlqLSgrkeOEzoUl8SUgRhJbchQRJKYAL5pYACDA3eJngApnfwiDnPh555kOOYrORHRHJ2LgAqBCMw0haHfLdg3XTY2Jost2uf03a+DOFX519lMTUMBwA1vgF6mgqXQU7lw7CsbwR4PfqR+/Qi+loawAGiKJHQW8oIkNsiKyJ4Mss6yxtoDdba8uvi/No4EOcmowVqesbyLFXKjul/9jK4R0oUk21kG9G/ElnKIL7mFT6mV4uEFUTII1d2yE4dIkK+reeYKGShxNu5hYwCwy7Q+CNAhflX7RKY8kew94wRKm9CGid3QBWkZVH3aDAFDh1VquJ3fQXNRxiYiDjxD1yXpQ6nYdSvViEISG5QeHbwAJ/Z6f9oPnJF4H9ZW5JoNgxM5Bv9GYoJJb3IxYHfGdcR3Og94V8XxJXNHj8uDe0xM8aIa+CTZDwlxjKewIGQpNjalmGknGbZ7U2J+k5OvONSNM2rRnfm6TE+NQGqxKtEDCd+3bfMjq0IED80N+W0ZpJo69tamN209Vl2gJrHp1ACmJLXpIMSh5tsy7BsMsa+IHL8n/tiGwsRcs82CMgu6vjeB3HfsUXxbMXd4e4IVTjJ5C++ak3kp/Np8LVWmGMmht1hAnNYs/72zT8xhIlVZG4+IqG0aO7sC0nGSjGniXs1m5rR23S+e06M9gdkI0FUixgPjgXwO/Qp2fJIE3+uvZIDFzv15i6liJ22xCMLcFUgVSB6I6ppyLnnesjOUH4ilbJCh5m1qthgNAU5RFYs2xQXUAoTK/jymbOsIVPEGQnR0M3QoOXB1Du9Krg33mhmpu9mHPi0soRvo2nW/sedt4xOouqVb768CFLN0GCOc907EthjArj90ttb/sWPjd54hbNIjlJgZzSfTS2SBO4HLqbDC9Woa+dT94llfLu3qrTqqXE7p4nFsTF+KitTJvMB2ptYrbuBkSkLKxgtXyatz64qDlG7LGHt1DLhyN3cJsTIue1doaK9h9uqc1FBUmuZV7kJ3yy4Ht1fogZEr6FSB6Ns+2YtibKoSfYJH4icia0qk171RW0h5iCC364ADVt1p0wA6ZTqTP8nL1c6D1qNRlie39uw8WrkjG8y34TPfYpgct6Dy9cN0OpdcJzUAWQdDg5Q/H4+6VTR1ypQiASzc+nk5vEj0xGMKdYZG2JI6cjoh4Ll5w1yi9yxTXKj6rBdna3ID9keO6SchGnOHbCf20h3zgrkcrz9M3m6o3UmvDKbMb57brcOXn6tK/RKD5BELzhuQPWksT1AdjL2oeBv5p4per2m2LQe8FGddgxtuCeLQpl06VLNbA18RhjmJQ3/tDRpxsACFtZowjcUR97gFoAoJv0SzfckxNOvqKXfClQ9eG32hfjXgQkpzggUgWBAtr5rAN7YR+c95bEXZrpsMhInot167kjZWdYuT2ioGG/L1OP54na3lsx5QGhHUz1ssZ7MrZ5WhLvb2T9mMGz+D1r2iMGsKe8y1AqRi1Ax3DYxztYTiBabTL1oeK4ZcLzj6k0oKCjc9WNonetY94mej6+p38YUvn6rl1tfQWCWEoQy24HH6KYOKYKABGpeOGFnhZcI2AhNPuwnL0kvWLA5dXtw+C2eR2mdu4QhJkPwZR70iOkh2MHbNvf97qUpI6DJD5iz2LxzJ2G/L8yXd2Q1Myd36TFMsvxYTzojcHNkmbzuSGKS9D6lD5tZ1wtVv4I7tVyz1wedrD2m+Yh/Lxo8eiksfGrE36Re/Ju0Cm3/K447yh1yPBvcJ8OXWGtKeaRxe5ncNnNg/N19ip/CEk+bw5Ms62twbul751RAAcTXw4V+ayY2+6YdvZBwOlCPOG6d5ihWEMh0vf0qS/HPkRDUS4BHhuYLvWbPus8d1DrBwh8o/q0oR9cTJ6TmGUWvyxSpDEjr3rJt6Wy1Uopll/hZfDQ0G5LqfVAa/WsX7s20graZYWYqo0IcBh1lgleybEoizBVeZC58T0kFFrqsmHSXQI91znLEdXHCqC2v997peQj6L0a2gLYxRasUxdSdO2ZEGFMLvoAIE3gj+dDFT18UsP0+aJOsDyNjkjxgowuTtFvwk2fI15EMeffnodxq1rFPX5j/7c+stcl0ei5foSQFbTdYJass8aHPNiHyXJ7N3x9r/f9nZeW/0kU0BgXQfxxGUEi2e+NfT6c9ZatrWIpFi8Yyf/VaM8aEU7yhjgXaTlGl6pL5muAO4YNp7au0MuJx4RpbeP5ed0z51zZcs16qj9//jWwf+tFxnWjN2QCv6y3JyuRQdXztV6XqMG0YM5vQ0xEhVxL4foJ0JqOc826Fo7IGNh+/0GNBQVttxycfaOvwysGL+x3O8+ofm70Xry+4L/+r0na6CizKkjy/u94aYuFY+XpzU+3C8x3WGgBUJ7zwgPa77JGIBcW1f+uDmbvnPT4LnMSjTrsoCkmgne9AX3l81bIzc4T3d2HXUEekTdrxCae4ZzDLhzHOs4lxz6bWbCGgR15NClCrNuzttgrk/g5OtIl/WVeTFjrH6p1uZ83NNRSrvDknsGVwzoY+zLFxUAU2MOm1umdwUHiXhL9W5tHPx2wtZkzdjp9CAjfPxYcJ5VeYua9+STvYtFZ6ej1fB5L8aqrsJCbTNitQ7A/aV6WYTR2KDXRdU3YmRkiHHTW5t7/1LJ4eahhZd2sWefFslKgWfo5K0/r0XYXnuUlFnyiaGpuT5XpyeaUXsumMPtxsMQxll6HtzF9sQ5Dzgub+tWRpmNV7Pi9pGgX/gdMxskHxVVxhWGbjBtWAFAmKxGBHauFL3iftgpwWuCYM5Mv+/7oB/MoIZeL8wsaI3bh8Dgb9Xc69x07S+DhzWjrQPOejY9lWaGPp92JfLS6GE8/PIcy+6tI0YJnF+7ix0MfGeGXdfwwB+4zt9lnykGDUkbq8NMB8rsj7A5+aviDaf4ruAz60aiI4Db/cahRMtVT+JDW1JUn3LjTCy2ku+5cxu1Nm0B1PTgrlclLJEjX4wFP5iydCfNKPkKbr+rJnRpw3EgXBQl9f3kvQBkYnJy4Huhw9dc44yeva03NOO8ZhodEimVyyOM6o4WryiLXXB80o99Z0CnrNGvfFrQrF1HcX+wCA1GiilWy05qFm1xT38vnAmnzMnPzRXNnYFbaEL7ih1afzVGCpVq6Oo0iNywoEXiEdM9b59ya6Mu4i/ELpM/bnDos2Wcybbjxfl5WxpvZGeP61EDmPnlffxylUOazIJqqZjAuf+2FBaNFPcyLDN7xlBXvkwF0G3Q6ZGsW8mATOhbm77K4zm5+KiB0Dex4+RHLAr5yQ2OYQ+h6DYg8CyE6e3VdXYrqXWNGU7Jnodf/g+ZS0JDrAGZw0g+kud5bhj2Z7645+Lxoit4wJMCYvXZt6ZJVoQCklQCzF55vGIiLfqw19fbkLVQ0Q/L0d9kjpJa29ggh5ML/vsegE8B7sr+86xKVN8RzAm76EzZ2Tre53wcJZeeJ73VfvO/l1dacq8O268QijwvbN1ikWY1fUMpaLnW8qpvQrK8878g/rd2jTvFP9i4tsR0bX+jwxIXvDF6QdM5rX1NffMWoIsT22r1zt8+W1eDO13MKt5kcNsIvAb/NXA3evXG3wfOZdpsOds1PP74Utk9LRMhaMw7yp0lS6necAo6snWqXtL8wI1R+lXvfD7pdP9xMc7/bDetuUGExeFIqSOA3P9l7GPBh1sAIOwP4rxG0yoXPsk8tYNkfvVUBxlmqKCq5dYpohnPx+1XLKWnh6w5kaaykmM/afj9HRNMFoc8gXA11ucQLCVHXi8qdacPtk1kn8eYJnAyzhUQtlHlBpP+ZfscTsCuSIjqyYxo+f7rcUdgd10s2oLvbXEMvp2Rk8GLtip3A1E147h3ShyfHiydvTnnfkDrv+9ISQCNWV6rEBwG4P2/7ZdXKuj2/4y4boOVFf8z4g6UOBlXmBmyrqwoP5Ki3VgO3drpzHtfOf7tZtk1J68ZRsr91YHVj2ih+IFvT0CuIXUMP4L+D2pElYRR6qNF+7fr31uLWzURJN9Z/bgzycTNNaakTS/9bJR05V8B2CUehaz4vZ6P2ZWLBoJLz5NjV6ani1t91pWCu1+2v6i93XwQrEUumJ4VuiZs/ZeMyj7JE0yUMbW6PC/4xIohqU/6qG/tbvQDMg1AzENgyWqa0N7LGO229p8yheJLvo3LNKEGIyiyVF5InC6iDLxsl50A6wPzMJn/dk6dmcVPaMYbk0I/wsQd55QVadmgfe5Um+aZiHJua072LJ/OknLQeolTxwIMqyljssQ5upbnKmRquON6HrRlWn6hAaRe0Fzz6iKEWFx33WZ4RpxJUizdV1Vol1nNPKQhwQbMFNUoXdJZhnTInh3vXNk+cNwNIO3J1tJXDYXffheOKRL3qpU3NFJmKw+ydbhpurDNfHl5RFY4bg3f8nGapcuTOOwhfnCTRZEy2Hld8BFgpke1cofk12nmfiSyD8qb4XWHQHmeIW35F2frkc4dMnLfa/4Oq99QF2+TM0OXtU5BGqIAL874BWr0H6MwcsQ9adUKLSpsJyDfWfzrdxCN/mcZz0x2amVRrtjwBtx2rHGyoKC2tn564vaR7XLVys5KQ/dfqNH+3tZ0SV1DYdz3vuFI3ELrA5MzLze0DwMZ+vTRNqmDrM59raMUXvQwvH/4ByMUYbY6o8GJhaQCGq96iVWh0M/mqH87QDG/SABsqnn3cYZbE/IVzugu7o9z6m4fnhzTV4Hu04pud4/jOxq9xpIJJOFr5FAcrvctTwJmVsjU+pvSutt+Bgc7qRK09domMnZfmuGPMyXgXHsbJ0m79cgagU3D1dyoPrzXwwILGlr2V6y05zcJqiVtO+Y8+P8Wx/yPxggedLKS6+7bNd9NQpbw5kzOiOg32WaEUVJSDv8g/OLb5ixA7k/0pHfc4JL8d20CHX18s+N2e088j9rpW6GrFJtpIBTGDphDHdKDyy76+qz6m/Y2CmHsGmN9NpaoN1gyj7Ui8fD5kXqe5Wg89g1HzbXvgoT8vT+5ef6KoYb99zN1vi0h5sqGUayrAnoBiGHGno0eKiosLLygq5Au7Rx4Zzsr0/445xMGCTLbYaG/EUx6licz49RuXCQscsGkaflGX/+cYqMJakhENp+xolt9lHBZIMetXE49LrvD0A6lR5DpoJOIR+sanSpbMG+HWUapkHQNuoZYFqILNRmwXrmWXAWjjoRTRpr4XyTsmOyP6DTBnoxlYbQ26Vay0hj/dK3XGrNdSerm2iVDgARzuOtBhpezw/RTbzSuea3NtacfD8rTvhIRrXmua32TWALbld0Qvbw6dEH2sK7IhJfHBI/ule8TV+dF8y2t+0QkrKXR4rNXg1YOZf1wGzNkdMzeL103tK5x7Y/OuDZfWHgLdmFXNnkze8JZ5HTeYjpEXu62+HfdeewDB985VG9j3lkhxMBBDMf2VGeMA1npO+PUx2otvgo5i8pBLipQodAQ1475PqksvJ5WN3+rB6H1ZKLomf3fzrLOjzoAZahIqeeEt8vlgl00ya2hVCjf+aXe7Smpyda9tiWMGr3G0sHDiL0d0M2USC70mf/99ts73QhTqyy1LoyurciInafGB4MlR9N5cWNdfGDhuwxSwh0HX2ln0ie5ejNH3DkjrknIY7JIjPGTbP8SGJvL3j4F1CfUjUZajnACp94YztREBBn2R1/821zhYlDpu+zXyWf+5I+Mrn9tF2UpMDMRrYYOg/CEZrwy6Be2to9M2d5SP88nsFEM3uiZRrSliOeyV34w7kel7L5OLihEGjYi3CSxo9tm+N+97z6j9d3Ofgbfv2f0bX6AQzz7brUA7tw89U14gDceTfyfLpSW3nbH30V3/DhK121Hv2+yv4j8LzXmF/0MTg9etiABke9rfF3cuOncV+K0OhiSN7sdnmc3ghiAY/pEWQ3Pr90SkbOe1oyE9JcUnMDQh7ejVXpdY8Gdt7+xSWh7a+nEb5Nh3gyH8DhJXvQpAYy8YpavOWCJMaaJzroQV/sJeRv3w9was8AglBvEuAn4Y86FXXa2jQ9abyB1hMu/YYakExKnT96OgFPuuKPGNXZOENqD3hpsbdOc6mIvL2rtsIAqqpKO/cEAs8G4vthfJ/mab2Vdc6sXTcerdhnmtPZiKoRzGHdQD9d+oKZDMBtrqSZrTI7TIPLdnc7gVXEAO/ijNlI2C0IU2jyGh4y8HoQ+n9swFPommuP7wcWQ4Zfa1cfPRnjxDQsRVufa0GHKPL6arzoqgpSzGmTUO31i2IBDrsxkjAb/MYHOAEyOqhlfewkW2XK8Dx9IAYeS1azTN+bXphtlrnaGRPwZop9qkx68PYAICHf9/HDrMDuiHCGQeoPNndkcPPs3UOSjCT27huJLeONdOW7kh507f/iC9L19kU+GC89xB/oKZvukBvEVipHSpIudoeZDogIrizTe8OGF19mz2YvCAgeERRiWF2xUHnf6Sp0TQdkMt2uG6q14rQQNzyRd6d+o3FQXwnxnQGY1mN2VRT+DhH+wb309dOt+RoKtzBN2apRtTm1CtoO7IG8gEBT6Cjyqa2vu+uCMjalv7JYshI/MTnxKOx4kuWbVExwhEwR078ea84E9T6dEM768eWaxE18XX8MtXmiXTt+9dTlrt0pEEkNkn6+2dJPJbewnVl6nOgPf6bM1rRM/O24iLAJdswueClTxXsR4cStQbqF45JPswtujtROmcF+oiI/NMF/ks+HtR7i95EfjzSwBzDOrb7eKvUAwuZlV2MobOPzDrV2Jgp+jrPi6a1vLhSICNOeMCdgnJsfuLmvCwqsRpIbVX847kwRn+fjBxa2ZduuATjhojfKw2rnZV+f7ZmebW6cuyppeo5kTSuTUI7WsJxYm9rpzOPjVUhgVa3dW9+/W/rvmG37js9nsdIgR36ZQ39kg48kEyZLVu/pFE+a3J+L4fUXWts0ELiW1iQ9ke62+Okfyjuubneg+Lx2zNIrKa8B539ocvKAU5H6Nhi5AnslR3ZhPMu+/4OBH0j2GXF4y/B5ru5/+hBa6Fk//v4ZR/NP4T+M/jf80/tP4T+M/jf80/tP4T+M/jf80/tP4H42fBMBokJU91ToQ9NdxlOtAPrz75sO5UK6g+twfGss9dn+dMMoWFQZa0q5Fi1RsafVU+it8u+RX6G4/Bg47sCW6fQyV217Vb2dbbq/Eljp1nCpXH5h4UQ39dwb7ww/p6MDZKmrVi9NQMOGxrtquf50AK/Pp9JmojNpryEdb9MGqkutv820PtyrPHZ+OGxL95bBa01EFXo+RSwqfDS8hjzI+SNQ85dO+Lf/LvhNhZxhHrcMum7z/A/1o8tLB0Y3rlcaR2Mn4qgVWuZlpqnfOxdStPeQOWqlZjrTpa58gfZT419Wp2EzCiQc9t/+9VvX/7dMLEfTz5897ccbYoqpAjs+DsvzgueX9X+e1+FMURPvPW0WElMTEj/rpmqkaAYvZilWrjv19vDPR5XFff3R35ms3J6IhtPmVhTHK9CydLIkJ/lztx11ZmR+dbkpUoLDaoYKLGsxATuzHxUVvH9aA6qvcqYlO7ioP0EGhpiH0gLaLbjRFK3TTm2e748Y4qVYWnUxf80lqzTUvsGxNiql2CJ4dPG949urN8hta2MFWue0ZLD0aefbL78aW0M3NDZKMkDDakkXD9P54rR6j3P0gw07bQ6db+8zXhbL3Z8B7jylh6scKbMhE7RzCIuuzS1jGSLsEYnf9SQvK66/G9stfAgEGMs2HG2mXUUt+lU1YbEi6BPTk+bWnP7oUzp9/ym4gCtefPPY+q4SwPj96A5Ss5GqZxfJ7auIxJZx667YJNMDulqO5x+r8aOP0Knsi33xq0niQXunfEXCNeDZVXbmPVe5OtyzIwcDqxz4+P40A8QK3D0jlo2xwOQ51dXWuZ+VmyKNV8LM+wdf+Gjlnlo54K5pNHL1mVI8x91a6bOgxFaP4WrIeo0uJkVC25y7PIEA6E0M14fkOW9cx8Qm8/eXuBbDf8+snX7oOVvo/ioXfDA3dal9w7S8rTQAbqCwnZTa2tbV130zQ8Js7yp1ID01oWCTKDla0+fcUOxhoZjVKKLuVXC+aro8W7cXDSEBrH6RXvapb1dzD8rQMCCwqIlL0+vXrdbWRGNF/zcDiDGgJGrdW5efjs6zFZvy8FSJYuXMSmHJ1zPRuUyXrE6ZQMBjcnZHh6ukpnwyYF6cm2ThiWyHFJZKuBv1dy1WqqPwSQmfoZ5NY157C154e/tM9b7uLQ71G3j+absdA8s23gmnRbZI5aj6v80ymDvHpSpoLxx6zPIJ+dozkO2vtM1BajZzI/fQJh8Ot+/eYWVR6eS1P97oEBVUuSVP4PyDNs3Q/3FZyTmyofDM+pe5OI5bOjywsz/T3JoCsBpg3CR1FLUvb9jnJY+10do3mf3IMfsdgCAR5y5QBDOvnt2dBYFSjmeTyblPfypuARSWItsEsw8PDV1MtpbVKBAcrpQGDHHyJmXEM7MOXFWzMjXe9bR8xqk/crMtayNP18OewYOVPTGwxXkJFR6IgkuUr+rrCL4ODg1e9JCmE7MfRehoP7fI95UOiQ6D3+jLkwfJVQqkS8bGvs01GfusQife4jJOXVzdo7qjolkQTJbxKoykrRNte//nj2051RCg+4f4nCFfRtBflTzGaXou6/W8vAzyg+3e526jG6DdRECtPEf+VOVulc+eeuCuDwVUVpmekwVXnIf176zFpCK0SrcGBHDNL6EMTENg0QLgqVeVEpesdLpUyH2txBmyq33AyMy1yxMh9VQAOfyl1oFusVfAts+SsmrL00dHsEqH4x8v5Yx6r2TdS64r8j9FuQ/suguq2h/eZ+UkX0naYi/qv0cnZVHd+G517NWrsUzzcHUSr8HJQ0tCAIaRkt53b3uliX1qZxPJlbubGwrh5m7eHE7+shLA58WJB3sB0hF8jIF4xbGo9vK1iNTSa8iSHXQmHO/l6WCz+vA1rRV1gUD2+1Srhd6r5g38jSMjmeoVI4P2ci9umGcDOP34jVrYfz/feqtytq48Xsu1rFn2xZaKi6Iyvt7zngSuXYLrWXGuLrM5Dtxu9bZQNySWAxJYg2vEj8pWmAzJgY3dhg1QJK+jD8qjAiHvrInPAOP6FIeMwkg9oq8o8LtfUMgqGLZetxxf8/BeeLE4Zg/4yKhMnk3oAP9BlJLvG2Onx5uRVL3c34ShAMk3tPiUarsrT4cuNyVamz+sxmyG/rz/q9FjkCC8tzy0ZWUpL/2p66uH7sTexGN0Pv3CPqR9LKijgf0TRiU9Sa4w64vpR7DTKzeQMY/1BD9lObLC94IaV50OTROr++pPuwoAzvwtQUFeH3rmje1EXMPmlBEzPkvDrf+Ojh6FZRNWlLkm5Z9JgraCV271A5Fgod8y9ZNKbGTw3bvp6GzRlXW/0d/iUBs9EKhfEnoqGBP+OOlPg4o3FZFfyRUWVWEdFNWxubq73TD3vvbIXR7bFUaVlr2HsVkgJ0jJ1b7vX5x6xLA2gDxjMRUu7gMdaP384hXLTxuWRZBUN6uF/sqo7ETFT56sRxmP3zvxmzNYmviY8nqjfjkmX5AKWpy2UlJQStMzvi22FyM5IA+ru/5u6AyIsov6aAZ0cahP9KeVKpACcWmDT+v+GRKW5BBOcSCixFJ3xm1FEIp+MzOYJpnUMH0o4+gBdFTd5xa/2ZVrke6mWzElmrXq+XMuHDzeroXG4F/Hv1/yNp86UDXXSkizdtJ5CJ86lWV2Qu+rbLxKPvYazgjZ4+8KDJN/aBZRQti3DOqPdaAyTJicrew+AEghZqry45EXh4LvkDgEh9INfkttHFmgk39Iefkva/G+4kYWZ/nLJr9JO+owfefZE/97Jesyk8Vodr5v/6LV/9XgO8G10vDRoKcDHR2lrg0DDYN5vPRQkO/T/DZnNX2J6+E2+9mrky0HtCI4WTh5n1066Ojp+kOT3td7mDlWngs7EZb/rpFd0Sr6UlqtalRHekrCu/I/+UECcNfFv27ttrnl7hdD3QFjJ+pNfwUlSI+DCltac+Sjrk37Gv43K2rZ7L27EMySk+vg2cP4/ixDW0DsZxQfW0CABzRw1f3+VhnuITi8uLoZ6G1Ezw+v4peXL49VFppa088ufsy+t2ZtaWGj4/95erM2By8v97+7+O2tJLbDYW75s2SZmdr4nj193QlobOwseOsVxMd4F1hl3/iK3VSYdffrkSUrZx0dH/7zb5+d6+5pdRvyeWkh7NVse5Fa1yJiudz2f3v3InvTt4G1zsMwFaaitkEbmgSwsrbEvvT09Kf7zbAr1pSANztW+e1t+cTpxdF42B7Y7ent7d4rzgSUari6Lc/rLothy5OXs+fPP5x/fV/y8r/ojRFeE7ivlK94r5iu0TLCo/TX/9HT95+KdwJbULnFBiOayYP6Fdk57gdpvPDm61MjUdGq8Tkn1tzt35lQ7Qhq1EZpf+V7JX3Fe0a/QIqDvfXTpIvs2ayurWfEWECvCun+xfxVoEXikfvof+4MvX+0ii/9ngSQ8Xf1c1jklNAEAUEsDBBQAAgAIANmZt0YRbdbvSwAAAGoAAAAdAAAAc3RyZWFtbGluZS9zdHJlYW1saW5lLnBuZy54bWyzsa/IzVEoSy0qzszPs1Uy1DNQsrfj5bIpKEoty0wtV6gAi0GAkkKlrZKxEYJbnplSkgFUYGBmjBDMSM1MzyixVTI1t4AL6gONBABQSwMEFAACAAgALF24RioNwzZRBAAACxAAAB0AAAB1bml2ZXJzYWwvY29tbW9uX21lc3NhZ2VzLmxuZ61X/27bNhD+v0DfgRBQYAM2tx3QohgSB7LE2ERkyZXoONkwCIzE2EQoMdMPt9lffZo+2J5kR0pu7KSDpKSAbVi077vj3Xcfj0cnnzOJtrwohcqPrbejNxbieaJSka+PrSU9/fWDhcqK5SmTKufHVq4sdDJ++eJIsnxdszWH7y9fIHSU8bKEx3Ksn+6fkUiPrcUkdoL5wvYvYy+YBvGETK2xo7Jblt8hT63VT7+9//D57bv3Px+9bu36wERz2/MOgZBBevemB5BPw8CLAQ17sY8vqDXWn8PsgiX1iI+tcftlmPUixOfWWH922i3DEPs0jjzi4phEsR9QkwsPU+xa40tVow3bclQptBX8E6o2HOpYiYKjUorU/JAoWMhr3uXMDeY28eMQRzQkDiWBb40jVRR3vxhYVlcbVYC7EqWiZFeSp8YnMMb8flvwElyzChiF4FVtBPxTZUzko07Xob0i/jSmQeBFMfbd3Yo1xnmK3IJpNwNRQjvCIQAUrOTFE2xjwzJjjmwphyHMyHTmwZvqEGZivZHwrobGscBQgwXPu6yAIzgEdkXRKghdnTRwhRi6ZWX5SRXpAT/2C9UFTHwnAAo6dA+caowdMNRYgG4UBU+qLrA5jiJ7iuNJcAFEhr4LhlgEZ9BuZ0MsLnEELYKjLhvfPidTWxNet9iO/7v+Spims7xDLEnATqdvK1RdwopOKXSB6bRymJcIf1xC1YjtfaeLG0BIrKnXWmw5hFCk3ewBTXGwq/nzcUn+iE9t4mE3BkK5wSqmRuy0MwbykKsKMSmV3gD4ZemW5QlHVzxhNRD+Dv6WitT8TRfbRPJ3Lf5BrGql5VWrSr6LL16NnhcaoR6o6YoVeY8+fwB1oImPN5vVJey0qnh2W3XtYi8Tox8SxXP3pbvufzfVpy7P3NED/0O3EzXCNCHQ7ROh+ltgOIq0+MLpIftbEf8UHC0afQMBJPn1AJ9+0AL4Cj0V4xwyfxDCOVRkgP0KTyJCdY75VSmqzjPbFKqp9/c5ksCQJHnF73lyxa8V9L/kbNsc3SDhhjijJzgbRIi9yeJAp1sUHwJaN+MDhCRFBvtPe2Au53iXwUZeDzKxUrVMjZxJcWMkFmpTZ/zxzHJdqMysSlbueqlR+JPnRNFsLmycLgacvRG2Q2cWO7bvYD3u6h6WPY2Ayzomj0axZ0+0OZA6Y1WygXPlWtV52hOomVhdfGoDWJvSiLMi2fz75WtPjAeRNKuoXf19EAh0qNYl/A3sT19VvPyrC4Tak0M789DHqp3wd3Y9B35KgA4/ZJJmzaGVqQyWRt1+gW1t0WxKbWc2B0JGhn+qLpLuMWUfYW6HZyBKZha1xnNW3ICiUaXkIBSTak3Aapj3+0tWXUmR8yG2zzsT9IYpWcS265obJzSfFMlNc5amMFcn7dVTwtWzL5gzs30QvAd4PBXVQEBzxuzkBRq9eb5v8+3jI+fbU2mu7Uev927x/wFQSwMEFAACAAgALF24RjFCSLQhBAAApBEAACcAAAB1bml2ZXJzYWwvZmxhc2hfcHVibGlzaGluZ19zZXR0aW5ncy54bWzVWN1S4zYUvs9TaNzZy8XAAqVMEoYGZ8hsSLKJ6S7T6WQU+yRWkSVXksNmr/o0+2B9kh5F5I9fUYYdOlwEH5/znV99x3b1+GvOyRSUZlLUgp2t7YCASGTKxKQWXMTN94cB0YaKlHIpoBYIGZDjeqValCPOdDYAY1BVE4QR+qgwtSAzpjgKw+vr6y2mC2XvSl4axNdbiczDQoEGYUCFBacz/DGzAnRQr1QIqTrRuUxLDoSlGIJgNjrKm5zqLAid2ogmVxMlS5E2JJeKqMmoFvx0eGL/FjoO6pTlIGxyuo5CKzZHNE2ZjYfyAfsGJAM2yTDwne29gFyz1GS14MP2rsVB/fAuzhzdZUEtTkNiOsLcOMjB0JQa6i6dRwVjUFhX0HWjSkDQDdmapoGvZilwonQmaM6SGO8QW6tacBoP+1Ez6kedRjS86LddqN4WcStuR142g3brNBp2unE0GJ7F5+1nG8XRl/gZRs+NzBu+0T3vnXQuh5+jXwet2M/F2WUv6rdbnY/DuNttx63eymrewLVWVcPNrldxOmSp1nuLo19QMWvLibzVXw0GzxynagKxbDKcxDHlGgLyZwGTTyXlzMzsdOLRvAIoTnQBienbyasFdpqCFZwDxLhwHFdzvX+wnOvdg8ON3EPnf5XXfWFWqTE0yfAAmMX8rksWWmMpNkbXXpOR5OkyIchHkHZoDmvnenDFRBM1dwIyxh5wTPVEMcoDwgymniyNdTnShpk5kzTXNQliIWMBOR/cKUWSUYX56XX5TdXt2U3qv3ekAf2HK4QTPaTaX/TUR/mzLHlKZrIknF0BMZLgSJQ5/pcBWScPMlYyn0uR4AzRnGEmUwbXkB77OLpEF3mJlrZzHIzz8FfJvpERjKVCXKBTZGGUM+3wt54FXFCtV6B0EeM7dwRbndPoyzubIE2nFOnseeA4SJAX5jXwKeYuJLrgXGI11yCwMgktNcz7k7J0ruaTprfvjE7nTbeNnINiuxnG4zDxRoIjz8TNKvAATKggUvAZoQlOoLYjNGWy1Chxw+Kg9X8K0JkSJuahTvBkojOVgvJB297Z/bC3f/Dz4S9HW+E/f39//6jRDdP2OLXeHNU2Hl1O3pa3FuETdg8sHD+rW2vnCaNHls8Tlo+soDu2Talye5rSO+Hev4pv2P8uQ1ZDy9z3E/l837xFHh9EJ/3GGelHg4t2PDjyGdyOJFiwJMPJH9tHSR+b7kWM7Yi84G3VfRR7/eg3L0BsoNfx9nPb6Xol/NFzNdrd1lvba15LkiqBm+l/odrBJTpxGxvXKGc5w6P2w/jxJWz10PF/OdH9EMp50bOj46tXohygKsmwo682BW+e0l+zvG+pYu5q+bK38XZXDe/9FmDv5EywHOtoH6+WHxDq+3vb+L54761KBdE2v6zUK/8CUEsDBBQAAgAIACxduEYlWy5YugIAAFMKAAAhAAAAdW5pdmVyc2FsL2ZsYXNoX3NraW5fc2V0dGluZ3MueG1slVZtT9swEP6+X1F13wl7LZNMJSidhMQGGojvTnJNrDp2ZDtl/ffzOTZx2qTpekKq757nfL63QvSWieWH2Yxkkkv1DMYwUWjUBN2M5dfztDFGiotMCgPCXAipKsrny48/3YckDjnFkjtQ53I2NIPumoX7nEPxd3xboIwRMlnVVOwfZCEvUpptCyUbkU+GVu5rUJyJrUVe/lis1qMXcKbNvYGqF9P6CuU8Sq1Aa8CQvq9RJlmcpsDDTZfucyanu+r06w9oO6aZcbSbTyhjtJoW0E/y1Q3KOF5Y7/2qLFBOEwz8NRb65TPKKJTTPai+87uvKKMMWTf1//RIrWSBCe1zThfxncMlze34YVSXKJMEfBBeNFkFnx731rsI5L/Gc09wXJXkT5jXg4WARU85LI1qgCTh1Np0Kd8eG2PnA5YbyrUFxKoO9GSDfqKNDm76ug73B96YyGNfXtNBXiVvKli1AUfu+voOv1rdul0RO33XRREq2HllFGKn7JC/bV6PkJGyQz5zlsOj4Psj+KGl5YQa31JfzdPpt1YQ1B5zbw2nYMWbHnBydXS1VwRMJXNYagznhVWAZSOJ07UhJUcxEUF3rKCGSfELcenePUaT5MDgW224sYhhhsNQv7kY7ZaO6+XO0+3Y/ih0b2vPM2N3+PWcGkOzsrI/Sno+8zw7JNbNPBlm4Ja0cFD3YiMjjgtsjFRRtQX1IiXX51KENHA2WLazNQYnSZQEkgxnmXgnQ+kXTZWCWtuqMQht09e1uJIVJbd/5pXBG+TB6Is2Ym2pprT+BGX8HR5pfBMAVVkZurY9tJaq4YZx2EGY/Ujhnjz2NqJtl4413I15gI2JW85rDnoyGqOuJf2m6Hol9tM3DBBebVjDjNYy3faGpto9rDf4YQl3IffWclhm2HvxHnNn30o9x9Z+nECrxH8m/wFQSwMEFAACAAgALF24RrQdQ970AwAAtRAAACYAAAB1bml2ZXJzYWwvaHRtbF9wdWJsaXNoaW5nX3NldHRpbmdzLnhtbNVY3XLiNhS+5yk07uzl4iS7m6YMkKHETJglQMHpbqbTYYQtsBpZciUZlr3q0/TB+iQ9svgNCRHd3bQdLsDH53zn79M5NtXLTylDMyIVFbzmnZZPPER4JGLKpzXvNmy9vvCQ0pjHmAlOah4XHrqsl6pZPmZUJUOiNagqBDBcVTJd8xKts4rvz+fzMlWZNHcFyzXgq3IkUj+TRBGuifQzhhfwpRcZUV69VEKoakU3Is4ZQTSGEDg10WF2rVPm+VZrjKP7qRQ5j5uCCYnkdFzzvrtomM9KxyJd0ZRwk5uqg9CIdQXHMTXhYDaknwlKCJ0mEPfpyVsPzWmsk5r35uTM4IC+v49ToNsksMFpCsiG66WDlGgcY43tpfUoyYRIKCtRdS1zAqA7si1NTT7ptcCK4gXHKY1CuINMqWreVTgaBK1gEHSbweh20LGhOluE7bATONkMO+2rYNTthcFwdB3edI42CoOP4RFGx0bmDN/s3fQb3bvRh+DHYTt0c3F91w8GnXb3/Sjs9Tphu7+xKhq41aqqv9v1KrBD5HK7t8D8DPNFR0zFg/4qouHIMSynJBQtCkycYKaIh37LyPSnHDOqF4adcDLvCckaKiORHhjm1TzDJm8DZwEhLqDjhtfvzte8Pju/2Mndt/43eT0WZhVrjaMEDoBe8XdbstKaCL5DXXONxoLF64QmUGQGuTQkxcxDVENu0fquNhXQLcqg/Mb2tDzhei+5KMESIlbb8mUdzWmM6r90hSbqV5uaFT2lOlh1yUX5g8hZjBYiR4zeE6QFgibnKfxKCNoeB2giRVpIGVYaKUZjgmaUzEl86eLoDlykOViaXjCirYffc/oZjclESMAleAZjFeRUWfzyUcAZVmoDilcxvrKHqt29Cj6+MgnieIZhQB0HDtQgaaa/BT6G3LkAF4wJqOYWBFQmwrkiRX9iGhdqLmk6+07wrGi6aWQBCu2mEI/FhBsRUJby5XB3AIwwR4KzBcIRMFAZCs2oyBVILFkstPpHAVpTRHkR6hRWKDiTMZEuaCenZ2/evjv//uKHStn/648/Xx80Ws7OPsPGmx2ezYPrxtnywWp7xu6JFeJm9WCRPGN0YJ08Y3lgqezZtoRMzWmK98J9fLku5/n+hKz6Zp4+PpqLDfIyk3kYNAbNazQIhredcFhxoWJXIChBlACXJ+Zxz8WmdxtCgQMneFNHF8X+IPjZCRBa4nRg3dx2e04Jv3dcdmZb9bc2ldPaw5LDrvlfqHZhLU7tDobFyGhK4fC82MT7kvnz1IH+8tH1IkPk8POdHTFfa4gQLKMEevTN+vrvj92vWrD/Ug3s1fqlaectqeo/+k5dAvnuXw310t9QSwMEFAACAAgALF24Rpb/i7mMAQAADQYAAB8AAAB1bml2ZXJzYWwvaHRtbF9za2luX3NldHRpbmdzLmpzjZTLbsIwEEX3fEXkbitEn2m7Q4VKlVhUandVFyYMIcKxLdtJSRH/3ox5xY4DeDb4cnznEdnrXlQvkpDoJVrb33b/4e6tBqgZVcC1q7MOPUedaJbN4CvLgWUciIeU+6MHeXMkQsaEW9Np9Ym2uuFHBP4zp0w3cRmwUAFNhw6XAfA3oK1Ch/+c1nZtbVtqzHlaGCN4PxHcADd9LlROLUOu3uxqdujBogR1Bp3TBBzT2K4u8uj4EGM0uUTkkvJqIlLRn9JkmSpR8FlX/kUlQdVffLkFBs/x69ixY5k27wZyP/H4CaOblAq0hl3exzFGEGZ0CqzhO7DrBOoYtxvy6DLTmdnTwxuMJi1pCq0pPQ0xXIzXXq1pxhhtzsDKbIm7WwyHYLQC1bIa3WM4oJCFvOADSiVSnEgLbc/8gDJBZxlPd6kHGEEOi0XbrukdG7Xlj4hzhYR3hRah25d3PR2he+9p5mDo5NVe3kkoL7swrwho8uQb5NRi/GcE998RocbQZJHXr0Nd7Y9f1xnv3uYfUEsDBBQAAgAIACxduEYa2uo7qgAAAB8BAAAaAAAAdW5pdmVyc2FsL2kxOG5fcHJlc2V0cy54bWydjzEPwiAQhXd+BbldsFvTAN1M3Bx0NhVRSejRcNT684XUGGeHS+5d3vdeTvWvMfCnS+QjamjEFrhDG68e7xpOx92mBU55wOsQIjoNGIH3hinftHhIjlwmXiKQNDxynjopl2URnqZUEiiGOZdgEjaOsswYUVZSTisKK9v5v+jPDQxjnKvL7EPeoyl7UauFU7IaKnN2KDzeIshqUPLrrsrOlEtFEUr+PGbYG1BLAwQUAAIACAAsXbhGElPaP2QAAABmAAAAHAAAAHVuaXZlcnNhbC9sb2NhbF9zZXR0aW5ncy54bWyzsa/IzVEoSy0qzszPs1Uy1DNQUkjNS85PycxLt1UKDXHTtVBSKC5JzEtJzMnPS7VVystXUrC347LJyU9OzAlOLSkBKixWKMhJrEwtCknNBTJKUv0Sc4Eq/QtS81yDfZT07bgAUEsDBBQAAgAIAIOIPU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CxduEbNWRV3JwgAAHsfAAApAAAAdW5pdmVyc2FsL3NraW5fY3VzdG9taXphdGlvbl9zZXR0aW5ncy54bWytWetu2zgW/r9PQXgxwC6wiC/yLQvXC13oRKgjeywlaXexMGiLiYVIokei3WbgH/M082D7JHtISbGkOI7UNGqL6vB83znkuZBURvGTF+q7mLPA+51wj4U25dwLH+PxXxAarZnPonlEY8rj5lFy74Uu+2aGD0zIQBpzErokcnUxGo9baCJ/0HCgDo0hvHW1bgcNuriDh8jAPR3GLhXjUtFhzOi09VGzRJHwRnRNQ36addQsjL4GmGFMI26GLv0+Vora+aHiDK4i4nqgF4/7XfEcMqsHoyse1G33Bj186KiKovSR3jPaRuswGFwO1DbCrW6vpRy0YUfpKKjd67Uv+4f2oNNT4G1y2QeWLr7so+6g2+0Yhw7uABqpqmZ09MNAuWy3VbCGh5f6YTLRBq0WarfbStc49PrKRGsh0FaAQ1WGYgEVQ9GU/kHV1PZQQRN9ok26B2zgvt5Dww7ut1qHrqYprdZxcY+zyy/XUVp5OtlyvkN4MgQnR0VuNU8k12i9iyJQdmiw9QmnKCQB/dSYbWmI7WkjTUqZwJlK5ktRmghBLAjGKX7UlG/ZkLSfL4C8HHnup8ZqxzkLL9Ys5ODURciigPiN8V+THElnUAXJ9jSqg3sga3o0N5A/VWGpLchbeM6B1izYkvB5yh7ZxYqsnx4jtgvdSm5unrc08r3wCbRblwMdnzXkezE3OQ0K/uGheKrDttCXYirc62PxVEL6ZEX9zGJL/tTAHU2+vyIl6N6LPS6hals856Bb8kiLARiq4jmPCcFKMWoD8bwP4vQ7B3VFlHnnrLpPnmlUNJK0xbMott1t6+bTNmKPYrGLuPcD/YLzGXSZ8FF42BJPJZCYoDBYKUrpssn5GyXF9LXcS0YBWIHg5ptLKpKUc22pz27mqvV1OZ1dzZaaedUY60lVIlGWf+v0h9/bvf7fR80UV5HJvlGn0yIXkmS9VjUuy1nMpksgxNOlhb84jbH4tzZ0dutMTQs3xul/ahPMF/iuMRb/VoHeLhbYcpb21DTw0rSX1syR6zLFDjYa469shzZkTxFnaO/Rb4hvKIL27EUUxb7nygHRsr1wRyvYM2Y3qmktF9h2FqbumDOrMbZZFD3/QzKTHd9A8mxIjFwvJiufutIspIgcF+0FrMtzGII/fOOBJguIF15Usb5Q703raunMZlN7iS0jkzTGOHSRERFhqT7RQrXxAjgiAvv1j8GXMvskA1J9vzbJtXl1PYW/jnDk2nvc+PCX/4A3cwwhmdOwAhASBy8g62z7frYwxBqCQUTQlsTxNxa5haTJh64Ct2npM0hN3cnxO4Im44bAe+EaUoeueQW+G2zb6hVearMvkONQm7OaoNlnKMnPNUFfsQ01hO0KMEu9M69UURGiDLMCyWpwTUS++8+IrNeAE6u599guBolYYSgTWY1xbUM2/vUW4miq0xPFnnDCOssIPnp7Cl5EbqWsggakY0Pk1a+35r+XE9WcYmMJiWbM7peO7I/CHoFGEjKOiO8zMQ0wTdw9CdcUreia7KAcnkHN9VypJsIvnflt5/2OCE+b0C9p/7IM/OWXiw97ZzpTaMD3JAqrtYMSW6GHvp5yAMducB1OPlv+3lxy63Hxsxz5CbMTNfnm1KrE6OPzKrnwA5Oyk/6lmdAONI/VAmHYxkS/hp3HrwU0rQmYmyfNELqluMbVIrBmKYfF0Ado7iAWBUfuIEb1KO6xZpuOWHW6Ekf3CmAZvSQPTueOuGD5FG6xL/mzog8MeoRPyT45BUDjlwl18WP26iZK7qhSaO0pkQVuPSbnEXDM9wJxh6lGe3uDs9VM2nFhSe7Zzndl7/O9J9mSIVS7gL4+Bz1ELJBSn8RZsSWbwr8+6EgyxUVid15vA7exutCvl7pq6Vicq0Wp+9VxkObCs6ljL6eqJhgg3wPC1xvYkB7Ebac6V3IuNvBEBb50eW1KovXmf3/8WZ2m5E8iRan0n3V5oIpFH8MvfP+xGKfxfyvwOKpWhMqXisD0WpFBq98yHBPS5Kcc3Emy7QUsEB96KpmGREzDqDqOql/fQK7aMjXZLlpXOvfkSW7UxWfoYPLE2xjfkOgJOqDDmF+XSK68yE1e24fjRW/HfS+kNeEf3lLE5B1zvlQNQ96AoUZ9b/2U7MwuHOPTj13Ih6twDT79WrWgR5Yoqevx+pxyl8raEbSE5P3YEPYnN60XwfGzgk+gk/LCV4qQR8yfi+87rz9ogoL4HAVpPOaRuNhmb3mNeMO+pbEbPxA/BrW8qKw6Bx/m4kCbUhZlZe2FqB03z5tKyop3zIfurCfTyVEX5WWUrmvy+2fewIvsledw2UiHcq4fhWV9i37nr/RzwrK+LbasGdxuXoHKI3lk9k1KI1FeXiV0oEND2aRSneytqCM8mIpvk3HOpVRQ1AyYS8dy53W8gKbVLGR5h5tveDwKX84QNwKzerbTu1xp4Ji9zfPpO+Ie9+nbuS3nARWYj758r1cAySf08lokUsSft/RTA645ZL0RfT5uoJTjU0NQJr+ZeAu3zbqZaGY5pHT4PDSQ3Vw283rAUDTxehCW1Pp50Kj5aqFGzXMRGqW0bwcw3AUrGmHIAY9myVmU5bU32eegO3kqzFTS4L8xmifgG+AO4arzAspJCoklT1VZtSQv+fFg53PPp3uadaqcILc45+c/iqE6zie3yqf0gefTO5WcrIJccZeLIO10x1zMcxYH3oTJm9VJXDJSr+g4WcVy8ieaVbb1HCd0YjPKmrTI9nx/ZrwU9eYJU6D71uKPmvlNFlrUq98ulmUABb43f7/+f1BLAwQUAAIACAAsXbhG/S4FIdIwAABbSAAAFwAAAHVuaXZlcnNhbC91bml2ZXJzYWwucG5n7XwJVNPX1i8WCtoyWPVewQCBSrXUlkFsmEJSSq/gtYCKilZGI6RqIECYIhkULFwrEBQ1KJDUoqKgoKCEMCRQrkkgQKyICAEihiQyhiSQEDK9hFrx3ne/9b5pvfXe+rqWmOR/9tlnn71/ezhDcm5PSKDFB5s+MDIystgV9M0+IyOTNUZG7+WvNtU/OVc19kT/sgq1L/Bro5pe2wn9BxO4f7C/kdEDwofq2Pf1n9ckBR1GGRlZdhj+VjGRt48ZGQXO7frGf39m1MzIScJCeKQu2b7Yqs3sq6dHtuRai0tGPW6N7tv3if1aY6cTv+7wrzb59lu/dV9ssX6vy+LvR7/+BpDjf+RvH3189Iu9f73+pzKdrp568LBmoVmRwYnlfHmSM1Xest1DBW72qB5Ymu1oERydbOZpZh+frG1Nl0xW185ipo7w3tPL1ct6IYPryN5tw1MB2baHy230z7yir5rlpwdkizEiX8GaVUZGp2VEalti0Bxep8AL9PM2Oq3aLDtDybyqbzMqUrYdoWlmkMRAAz9FoNAYeadQ/85oFhhgeBLDLDJ8ekG94NheHApRmgJVL5guEM1EKLHSoJnZWwCbdeo2K3XbY452mkODOC12ktWd5wOB2NRKHz89RZJi+EVRjKr7TC125uRGqLoD2pJ1sB3jZWjyLEcErbVZN371fSW4IxuobgcOl4NGl55TaLgmW2ItMxmoncuLhs4GAJeeTOUFkh64FbIHZAuF8O3jMvD5MT8xmjO7gzpqe4VtN1DcwUDXnuLq2b4sKxsXmF4g2h7jax674pIzriEeiuB/6jY+a+sJ4qFNv3ZxBSyWeZIJfYJGNAoaQuTAIjIgnKKYMhDRw3QVH5R/xh9C70oAGGZ4GpVcEZANTiEXZI7bGA3uFy2KSFmzCz0LbiGl/PqPOLdwzcrenX6VpVbsAZuvxmWJQW4hG7158rqU0epRkMEenlvRVH9TU/QOHKacn3IN0UBJwdhPcNB17pwJKdrUXHYLzxrgY0aKYiBi+dRYFSUhy1vf735TcetW/1wT/gWV5HtNC7VXxAfz+V4I8HrHOmeg6FyE0Gt6u16y6hjVt9m2ZKJNhKChoE9vszaq12BRTAu5LfMentQARS6KgrNAozJTXItVW2O+hGRkAxp/yG9KsYGtdSvkejqx4sYXyxIx5VOdonBqAv+kQeaNntudWLkYBA2O/ju2xfWrQk79h3UTBDS/nF+ntGf2AOSS3Bx+IzoHYmrsDRZxFgr4KCW3B5Nryk9JWUou/d0Qw6xl+BwiOxrAdh8WZPg0bb3O8OKba6L/v63w39vUIgDqJEBXw3vzZRjb/QNC3Z0ML+n/iabTf/HTqWUbXVvnnz5mu9IxjrsOf1i35VjC7ef5MIM8bdkQnZIT3bI0WW3VYHpxXlMHOlZw+3nhsnifv6brVHQgwsxpoidu5WnQxaaqRxXLkn84JGdtJkx/MoGpwjHzEvqHfl0e9P2EapB5zg3ZnSU7YMOBk4HLAv35YQJvi/9TJdzQUTEMCnhvQhv/735f5pT2lpHTrsi3I+3aF/4oPdUw/Rj/i88O3LNb1sGhov9B5LMZ5MW/b3UZXajJiAQvva7YSABLWSEQvHwQDiz7eruhb1aAorYWt1C9MdRv4dlj7qi8YcDM+LL52hv7V7gE8hYZnumlWiYQ32K7err4TPZKY2/zxqjMsVfntpK+J395n9MXCtW8vJhKrn4LCdFA5vM2GMHvYKLadbM41OHtBG7IJqgiEtfv5E9D09GBpIKfVJFvJ/FdM/jky6twErojemvjcRvwa1z42xGff47/2Q3fdH/oGe9hC/nMbMZbNRwvlxJNpTuzKzHP2yBa21eamu98fQxOdd9hRFPnT78Ht5gungIK/D7YfpeV5bC4/pyi4sTM69/QnurJFqruVJKapGQX8A/ua1kqBwSBHb2P5eDYkdOy4WNjk/LQtyNNzKYW45vmPktpzSM9KlrV9voFHDR+8yMCVLs420JFdOR8uaIAKzoYC8X7v4wFn3QYuDpF0nXHQmpDSi10n3L+fDsEdTcCmWuGbvhG65NDdBmeees/TzuOqyd+yVu4ewbxxKrVZozmGVhGXpNU5bmnO4H98heV/XD5Cu3MlWAkqK1fuPis7g6HoSoJzjC17o8bbyBIPz89uaPyFdbKPmpF+Pm4MFKw4o49WnwMVh68ENeVUOOyzXU9q97BslzYIMDZibOSBsVhzBUghYSD7jJp7bxgNsM759yD6/S/qhJV6u0/5C2knAuQtnLED36aWrFQYgO4iRT4EMioN2WUrh191jfnYX67ZmvOmV9pfWCEzMM+VbMies+lwBrZJcWJjlMn+KEbSUfDynrS08r5WIuUclWI7L7g6oamqyvUC+zNCkrr3t4FQYExM16zfyar+HGE4nVs60ewra7EJz0rwKzhJdAeOgB4AXo73WJ7OFVxL4jRlxx3pV3L+4Iz/Q+UAwmIonpHqFw//M/YgCKl65pxHGvuY44bS6h2aTGJxTXk1Kw4WFNUpe264fHStVGVLQ143ozv/tFaBwrUuLBM3qBb90sChP9qeMX6Ayd5fZLazwATU9qJX0pdKDeb7iVf5l5Vfc75mjXnwPHx6md/OfvLaUFE1UoXcVPoPY5SFqSK1HK1aNezkw288ei1rFsQYkaY6+EnPSt2qYm2/6gWdKcccTZ0ofJDZBNYGo21Qgs7nNkqt3zi58f2JE/v/rPQ8+CzhXckcgUMnqj4rlO4ANKmjjkPKVjajkzTb2o8jK9gjTfhB1/Gr9B6hoFu9sensSpeyqKNDz0w96wSz8Rq/3QGa3zN3CoVteLLpc6EE+Gl/WBUzGO4hcEqDHDHy9jLxI/3UzqjQY2D79g7jUgqxFfJW7e2dQxdEmdRz9ARSfXvcDIoTEb8sPemeuHMZFY329l+p2oWNYJYwa+w6Xwokz4hJVpXid3tGezPqhTZXpUqVc3+dyDYLE9Vh13SC8ODkeKSuAdcJXNEi0Tair/Xz2QZd6CGGoW1O/Q0ozckIK7ibm6ecuDPvY/eoYrjN4ktzDmCWtsbzXNbClTauvaOzJ0d1HfgTmvZG/sI7VcZ2KjQHDjDxRQzsJyhfxpNNpN1VlU2ugfJU1hT+mn+fyH1XC+99zY+ld9qgdCH2oQLatETmuKTv3FPOfH0emtd0dvxrqlXFMALVrTpIWpL7dc0Cla8ay3lS6fb2otn9Rq89i5l/KnmM3YHMcYdLVo8jwwZbrrn6J82QlGSVivurIjUJE+okn239Keu6M9YpV/Yn3re9jzBbwRKudekPTDL7V8BZOVJ3pRchns/41HLRHRUyB6/y/TiVe0JmjV/xyLLMo9wjjYiV+zX19AFsBbKbVUp2ffMzaQ7dFyMzWMaHXH/1W7vg7dXJtwAjqQPdY/+4OnWnbtU57q1RBD8nizqfasK80+quDf6VkwZwr3u6YaxxnOgA1cLNAeiQtai47+xf4x/QXgRjtc+iQZ5Rb4T2g4AhlgndcjqlrIYXoWYyUKLn+52qoJDF9mmldUro9PAKfSRJ4w7vDY3gly0V4cVn3/SWW+RwgUyPOwtL3PDRqL0npD6zrSIwTO0AQ1vvllCIK6fzpJ/vZXiIQ5LOoK/+fKzGRXbNGOmx4HzjnZ9Z7KqdMF+f4EARBHPD/DOuiFvLN4fPTtXJ4jb1K9IIpoBqt+BUCUiprogIWJhQo329gd1h2O9/RVbznLZHKOPOXtYHhYpmabrrfg3V6u06ush78SiVrnmL2fYkGxyn+iCbrKu8ALc1vbU1Y44V7y5VQp1sE1UF6ocsKoi7hun9U+sWJQyQKvsBNa393h8VCNLyZ4NXo1SonPbDrjiyWHmVlXwkGO3r/ethJnEWsQTSin3+ik/bAi+nLj+WAe5QEcrUDaqsZwkr5szcy9fKNa/yAAKU1Kb3k1KBcmPOntuoS9lTNB72WtSRmGjE9BSGbjZATBdJoo1/7AhBZByJKVU6ofIM+vfbfGL3pYrleJEOpvRMjQeFU5KKIK/P/z3PiXKhlo+eBt++0KBMphuPnbLTvWtSeS9FZWrIhcExkcGG+HryRaahEuVSxwOhDX38haNOPX0+EpQo0SDXvTvVBwaKV0LyZcG4UhSKFT1U9NMpRt9f0DlnZWaAYf20cWRaeTAaavWNWORCS2pjq4/sGagj3dv3F7y5B2OVpUwcnDSdOnamhfqpz9U05KPmlpmTNj8SfTdW0udyoyDRSRgmPp8ONCDjGpK6gZsFbohD2X6rmAsj5vp5CelBou1DMBWS5J/Utb/X6Wn4vpyLWio6jpFiuuYWkPdaI9ZSDolvAq3X0ooUU2G05ducfWLVg6jqKNwogaLr7z7u75/QokjxacGHm/WF6mm3tPDbMVVC3HHZwN+PM7gHo7Owj5r+oEn4j4Qr5Z42tI1yPnXFQQabthQsp6Hk7Hydnfm5bE9vZTWUFLmq3OeEUiwZr7PqtAP0yz166n0E70Fpo+oblX3FqRLKRvxZ/KpyTtmeWXwwSeQbsd2sIm1QgnewBpQioshknOh04nizCuB9p2cAdjaIr6Mlwz+hVyAzjVlgmroTaEpvvWDtZOJ4deQA95vXfkJFWRPrSFZkvjCMX9Q4WCmpeyWK+AxprzgqH4Vz5+bnFf6DHgXcmktsZDELExiYDfRL1HnhTkSEpawr9pCEtHrUbO5obJHwr8gxeQrTwm5JXyhypsZJ/PrGuBe/5Zmr7OQJus7chpptuQpG0EjBu8MkEfoImgkM3ObteP3JyHeqdA0yjZBekEs813BrlT+AJR9jwJNDH5aWPA9COPNezEvnGPd8gTWj3Uzy7ZW2uURUjIt2QuiRYwfSEHtLoMyCRbphcCcbMlC43QE4wUCDrvWQSmVYHmwkGakrJTNUn6sD8pJiQONdvzFZAAKIGQDALPDDFuyGI/bpF3UWl7uy7fIrPHl7XbJiBCBwTY8eA00JZIP4UwwlGGQXt7uEOhs/Qz2Yt/4/QhxYzcmtGI2/ab55hQbUdRbXIm+A2G4gWeqqywSen0tuYmn689156YhwPUTZZ7nYH3eXRJYBdlCIAf1DFwmDJYUsnuZaFgp26Z0bAc5g4uhJVAtvMURLnDbK+IM2vCDq72CBGRYVyx1hH/fFgr9BM+13p4fOC5TWm8aP4XSyLBlU5wE9sTHzB4imQ0YIBNkGihR1kvxVcRZAnjI8alkoEgWQNl2QMH0Pviu3QWzVaBMvVbdkJ6vZMnOop64fCEn0BsxekgIppaxbqEitPK6PoyqDm1nnPcgmeyakQjhNcwoLgnFsNE5QgrJFkROTIwQZjI65B8p9mqbxxfRLy7Uivy/pVViyN4JEA72Ui0zTngqhaTM4igpxPovmBxeeOKUXNUdJ1KF5iUODF9v/zt1/zs2D+amd/h1xaMQFykA5iU+A00BTCobH47s4JAJjLRjYdeC4/MDK2X6UD4TV6mUxxVfq0V5D95O9KxGyZQNCfTKHXhgPxr1u2g0fhhoeHAP0my1t0Yuz1cdjRiVy8dxpeTgor5wokd4ZG+DUg5sikT1a9CJbwNGao3dqW98S6cQ28Psb5KA/SEyU0zzquHEdZTSVxjSlH0B94IFzgWlClLEkXYVpdjI+qYUj/x4EaYb+CqAAMJK2EVFNih2FbIFPTk/UpOhQm2vhJuCpQ4rf9XtnS2e0VzsYza2zCz0dFyW8H5qjtbT9pJVRxNpQMuRGqraU/ZttqfHcrgqRw0axfeVFESD8i70RIDOwzKLCo6CymDrr/V1A3qqzdfUneuOzzQ3ZdzaDuh1Lwui3i3DIfZTiOUNAC74FCl4GuN9gJ8+vh2uhFB4MMtSzxFlCR8V6R2cqMD4pgCYihKGEIPxi07vEoyrqWXKhnz/v3vhEA9RmS4wtWdXAkAR2yXyhlB8B65ymAm80SvUGezVqc5Yvs0aKk1Z18T9sut4Q175kbfxtTxr8DQ8rLwg4lgHdeRJXJgXEAqqdRaR6b0iWQWHehcNI7NZW9JpLQ9i7UolyREuWwG/Plg1GpXeFYdEijOfafd4R8dFHKzxBIwOF+qNdare3V7UmSZIheWUi+Hmlkdpw5fEcFoLBuJyEkSOR7BgzR/xonhqnptuRrjq664BWAWUODU8SqRa8HF/c19rbdcU6cwkwO3LUCuZOp4dn4J7uHSLnes94E5SJv24fUMJPS+5nGshpaVwZzsY3nEOv1ogeq+/U1eXpwQVBTKZFXOVnw94kO4ViT8BjLETl1A2IhravqNI8u0F1DvLd8SgLXlyr9bdwUv+kWZqh5XTdqfGacWOqI+TegUQH0H9ztl9/9M3frj26PELdrsUtVi6bmW7zcOpaBZpUGIS59/1HlB69sf/bXvu3pCb+cXeyskMzIuD/0qkeSnbFfrCNOhpKXvT3rfBR8aB4iXlYoyoPf2ri7To57l3P/pdrr9gxz6MbswUXA63R3zoNHGU8s7G4398j/T/0NT2C23xsWsURjMVTc9UCogZ84yorJlHA+LS4VDdUq3uu1ECUXKVgxG+IugWCa4kjLTzfLTqUXRzporLwzVINRZKkqw1XLFG1LE828vBtS48Cm3h3nkRGU9rCfUFql+asXvmsZLCjBZYBnC/wkLU/pteBK54ZfuV8PCJz3Kywaifhrx4geiD/mnAB5BlFe0BUZui0M6/iKA6pVQ7snSPt3QvpR5Dxs5XAL8Qb3se//sWCRGxXyGeXk9e/Ia6iyaWPs2Z1B5NeOMaEdGLv2zsUmV6KTy3thTCSehbLZxDxDfr9/BR3vUmwmaxMDqhUElqMa9o4q20acFH04BMrO6kKXOxma5qltJgwb/7myoqZa43g1Y/bC3DRqUkRf2GsfCZ6mjN5GMUx49SzBHRJAXIaUv82A8b7W2lrQ15In5j/l9DoDXwLDsUf75iZqACW1lt20QLaF18dR7ZRKhdyv1BnMVTpYd26JRknbLCkqBoEfk18z+u5GZEfMIUba/m5yp9KERirWiq+W4LvENOg0X+VhyyrwRm8eQNlEiwlLUZOfcsLNTP67ECxPOeljCB+CSWYsieRJDFIQTzoVDN/KwMMzzgpfkeU96jHKb1HbCM5F2XitZSFMmgJ/23Gj1yncmaaTi7Q8TuERl2wGfnqBG6Fy/war6e1/eRhRyB7YkIuOl70cqucHvbJY32NUH7eoGb+ie0OHdGw7z2mzaIzsbZiJ88nFhbTlkH5DxwhqYHFfUR2JnzvwZmMP0kf19fC7wSKJO56xVDS8HkMwaokWjQL9/zJhgLPSlHaof0DqLLVXnhX9UOrc0Qwo92G5+ZKXLgWFtjJ8PIQwlyGOIVs8ixEsgsYLOYyYcKCZfOdHhhQKQv3EzX8eciAk/p/admIT+7JaMDw3vg8pvXPYjrgOSu4kBU0zkB9HBa79jg60pYngmKf/h9bg8aNO0NBiou82E7aIVKG0tVSEZfj6s3K+bmkDkQZr/uWAfdD2O+huHmYJydfI0V71cqfzjSCIeRpckQ/fMUO9lYPbrIDUgSe4q4tO6x7dJRCz4N9hsUf4IBOB9b55xO4F81GnQavezY3hjM17wvL3cZoKaVC4m2YOV4sSB+0Rpm7Wb/CBgqIOeZyOpXVwXOMTergUpW4GhSpqcT66UjmcMQQl2jrTvyJPk5tvhy+NpuqXmxEn7pS5vl5FGYgHhebYG75qncW57OG5vYEJAtMc9LxqpCwqmJ6E5/7Y3oR2sgz61Nj3kVBaOP5UCs1hzdH8mgxX7l6XS7a6GwLy4m6UeF09+Gcyfhlx9Zv+H52NH/1EDz6CMVxty8qq+AC27W82pPizqxVubmwDEJQu9qTzBfY+lXHJO1BD4Sa289fn9mwmWb8ZVJ0eW035kg6ihI0xLpQiY9WwK3lCkjrdflK/ZZu/q9yGgqnTWcZ86GLh0AvIT1dJzWF9mv+AIzbzDnc+sDpbJkG70L0lW5Hc2O7eq7Z+6VbRFxo+JNrY+rBqxrPn53GJe+F9+LXNd2C6ZsIUgt0xSD2NfnFfloDNpf5FDAfq23aYLnr8RHduvyLdTf20JGMxwCzkpElptDNaH8uA/4c429RQ68ge9pwxJEnjqip5L+o/mhBmj13ce/FWtX65JtOdaZ0w+Y6QAVpnvAG2O/Oj8Yry+QpyYn1CNFP12U3ZAsfK9K20Sp94mMi5CnNc1unuQ6+ucHTvV5gQELysOm3voK4udT5NOJQfdrk5cCBjJGxlhz+hh7S301zuJ3jyau7wZoH1wfpZk4JnguDt4ON86+BD1Qwr7qWeosTiV3bONzAIW1gdzasJoM3sRnMnJIywm0CX1IbX+yRdemjjKy0cullPu9ZyhUTGmngGdYLx2ID+wcxuf50m38eaod38a8wtwy8cRXa5djNPnw85g3e2TNncEyrMwQ4d5K5FDeUJq5nq76nON0B5dIVf3m5D5YrqfFeCaacHZSdKWZ82Y3SJGHX8wTmJaM+o5KCqXvNBA91dWgNltRBVDzvbKePfImhM/Mz2bQm4eN+mQXc96gONVXwFl/EBBTKMvAKzIEHNeMN4GZ0rfbtXV/Is6714MDDtOqUzLedMjSCJHaeOqqW4rx4tArUPpw5JtoHbUczSzcmJKLOW/w7HScy3alt2Sd69ZHmegaANPtt4LhKS0Ku9B/noPXygRvq4in17Uquq454vdya9dk1b860rt4o+ZtAed0Z2U37d8g93m2fHS/UIvXvLpJjGpa1KdXq5fd4xm+dL4yErr/beWSt8TRqTnnkThZ6cZa2tJkToBTeZhypFeciRuwelsDPbkuDaq4IatVRda+PYXck2vyVLN82vrC+5LjmVSo4UzLKN0yLshhhGBgfro8wGZdkGKzgUOM6J/JFSo5hY6VDKM4kWpDQpqCyB8QIjH62iQz6UfImz6eXzotdoXTpE15h2uggM8mIpb0lOTzVtjXAYZDs/0TodrxUPsyaZJBGW2912v0CSFejdQKkemAy4ijdYc7meBXSreu+M8onwBvoj6lw5StXZwFOFQ16GneJkWR4OvHG0Nx0mIry5HlE+P7qNtT5mu2m7O2xLkAriK+s2d4fECbv+k6k7vhKXUHjiy3WCV0/Frhu3xcOm076ROQ3eLiw3F6caVDNPBXuOxiTwgiOqA8MICZ7I5MTYkIgfZCC9mMT41/nBEIpiIU511ph6JID78zJMrEuS+hOTFHcAwCGnTm98EhxQ6lxZhhyrnOtY6A8gfHORP154CCvU9YyfyHFRGJIMigU5yMfN0f9I3SJ4/AZnus3hdSzN40QKwN+O6RGgOUeWC6J95oPxIeVCRUOL2w/LAOzUmWZZnoffOTD9B/bpMLPhh8SQjUeaxmDfDV1OkIjvUHNyIYmaCAQgC5UrK6+uGJZYUW+D5LyzM5DtZAAUvgi1CSsxu0Cnpsswcyvu4CmcCJh+vTklYpMFGC8w7EFRXJejn7WIIZ39aHXyuVPZyF60RAfuww2KH6DTLS+h39QS9lHiY7+TeNnAFESd3pQfW3ZxDZKYdAPnzBh86lP88IP63kUT7qUnoUlbDdfuZ67cqgqhPzeRVValy+/y//xOuTwWdIdm4c4vsGVwtW7pZSkvnGqmBsIYCzneXgKCKzk717PiUWdzAEiZ77qAWyhd3bQLlGfDj20vWvcHkpEeOpMgn3d12lBRVZoEES9JqvQPPupDVuJOciBcAaQCzRL7cTeqH2mm5mWYb5KuGZ9k85H1jn/ODuYE2k2Dnks0s9g6n3+uN6RewJ1LXZvYcnGro4x3BEhtvLooCc994AOdxu3bHN203fl5nGqbrPoFEeSEaYARnxfjk5kumzZek4aPYO0BwfTJ1+4NglgnldSPFlGMVeYg/bX2GXIlEuMN+gotmvld49HGERWaAu7KbnPEDuiXkDw6qA93ZlVICn4uw3dHOeXPV464n3eNYbpgFrnf61D/4HXfZ38oWnu10jMbJSHmbu8g3U5/8cUU7p63sXmvxR7Yx9nElvGI4pa8bd/o8Er/9grPvvIf+pJjwKLXjlqpO6uuJEGTjRq3CcINxFn2IyjM6zxSm4SllzOU+y0tdy4dV516gWzQySbsjXpz0u8yTqGmDVW4YBmlGxJop6x6h39z/GUvB5o9m8fyQ9ULrmJdju3QeA/8SDc1jp7Gum9suzeK0Ijys2BLZaIMUPK/LE8T27OhSdaa2KVvEIliZecpFpzNEySjJVpsSPbcTFwrO8hj/Jq1qJ7v07f5aOWeEzM5YIuPkKgeSIM0A1+CIiOr0DeMcHQzY3ZSxMN9MwrkwctANDQru5RfMOuGxM7Li+koP2P7rwYsmQrM/jVRQ8FwtOl2W9rhMFp9sn62Z42pkR0yzwX6GgQT7HQ7jjTtNs2RamqDGi1wvTfByYJ/JBLWL8+I22V/iMBJs8K2+kS0aEfPrxxuiWxW44pN63R54i6ushmlFm9rxdcttVDQUhCuBGCE963g00yhbGL5e658Wh7AYz4TmaHiQOlWGHpn4F4cRStZf6OAMfDZYQxv5iaiPbvYkxEQYRLjHjIU8XcdJvz0VE90JdTmJ4Ab3QXl8rYyk6hMxmHWeMeYcmHqlB2V7hVK8yGc4NWNlmu31i8wNOi3LmhuS2yg004gysPxcK6ysLTgf187dXtf9yECTnpzC/ciSHB2QPy5Wt79UNAnmhIDGXfxTj161oVysxWP7cMOkSga/mTp3hpq64jOWBBCf5Vc/H5QFEv0L2LZ/SqeTFzBsQgE5fgt5iohuk63LAP0JJjm6g8f6iGMjnQnHlCVpCP1rIEbHt80RTVcn2jQn/aNujZHTYsHfqIL9xpijmCr9OCczJTiZht9uyPD7a/jlrQF/NBpxVYj8UiuFltzzIcC2GVxTDU5hZ/bN94aMbAkFC2UC9QTZu4s/15zgxMZhyov0xPpnT9+KsFX9CDeOTiZvGD69Wtmxal0/0yIcDjv3klqjLjM6RSHOHCyVa0/qyeDDMkUyQiZaqFE6sGRuKK/Mmes8qysQ/2na6OHBBRDQ6FkYTX5AGEH4i8FO06M2k4FSQqKIsETFUf45Mt0/J2jlYROAS2eU8ckwZJI/QF18P1ZuvJy2/apX/sRwym/1VDA26fQNrzBsHAVNiMaGymZy8sX8cykg08V97cEK183Qbuku89I7GLmVw81SO9Kl3jeFKW/wZvr7tKvsfS6494dpCHVLNQF4q/TAmYbki+7+1mzXw207DVojk3PlKMu6U6IeNUZlJ3VoSVj54PqN1KnKj4bJNb5i+AntZkheeqIhLZGKWMMMKrEjVjOD4KYZn+XLQjG+ET9pb/pEUwwVN/RLTFBSQDQM9JvjJXyQWl8q+gXCevIy9wk2+aqHBLCGG6IZ9DQjPcIENvDjdKGT3xBWOdWAW45DVqSNvFdkUMngXol/kW9GWokZueXHArOPS5MTR+XhUGbtwZvO8N4/GZ4zJ4uBJ7r0eEGDPwHoVaJRKknx7zt28JJTs2Imh8qUpQ0ptCVKFWaIOk2FzF/vG+fI5ZVOfO3FbZOVb30usQ8QQ0Gd9OU6sCWldTsLgIbhHGb/emUyOcytk53ozW2cSkFnYCjKHOebdo1801PuGgiaoNFsSuzO5IiKwt3iKpazmkoIzCgGUT8iEYKUXFiKcutRXMMVOK3D0N7VQYoYZZfBhBtX2ikw0L0ub9lW/YF+uCXtrDs8DoOrBDSJYOEgO8yi3SOz1BA3a7OgGKBEs1DVMN5qxeco5IDciGsSSjVHvIoRhvaVTAIF+iHFMBda4ENEoIn49joG5uYeQCXx5OMVP0NQw4ElO3xE9604GZlGfpq2gccsmQB/M1OQA+iykdAKB0xeIoiMwWBmBW9WBIin532PKp8792iIhsb9yKJ2TfJvjnl8SCq2hN+UnY73BZGRCqSu/hENojZjwWYmMI3XH7UPbobfKaKeKf5Fs0MwIsS6AV4iiQCWYSOwQEV2OwaDQ4phETDl89TEv92ueo6qu4ym+qHJuwSlaL7aIL2IsJCBVNCHbTyiDuYY3haygqlKSuoRorN9rx0juj8cjXjI3S50BavfvX9AQsZBE8AKUXIkoQtlxO2QsnbXRNGBd/pSNqFPJZGS5EL9EqlFNEs1BwMLwc/f7LIWX1SdCbgmXYvfpjYgQS85MaS2MN8aMqkktfxd3P8XXN12uu2pH1leeIMAg4qfNpcPuG4JgbkX8BlcY6xa2DInb0obJdEG2WLXLQd3R8PVkNpD4ZfTop0QP3vMyaJ4AVNAn4jcWKL1cPCgwGs18RwOx/gtFcCFA0dlYiM2rhLm8O8c/7lL+Qf4H+R/kf5D/Qf4H+R/kf5D/Qf4H+f8j5K50tTQn4bRTK3XlgsX7y1/u4il7M+wNX9JSxSWwVm5mPNtIm/vhvGGrsb3hq4su6Se/fp57oscr97/pvsXbpt4jtIV7yEjDk/8St/BN65Yvbyye1/87r6DrNBvFOEWz66hWTuF5UyOpWGo5tbVfoe+aBOzOajyhe/jjsHaxD6rp2z0jSxkqg5fRm6YPjMvJKeSsCcd2w3fXotVqjg6DhomrhkeHZydV+r5e8Oilp8TZ6ZzmgQvYKBplMosk2FE9E0u4oLvFxOiIafquYp1WTPScq2HP1NDIU0tzedCWMDvKQj1UVb8xWv1qIy91sRKqmTi/lYxJERm+wFlaKEolZc1SB8QqAnYahvRK1Iov9vUwe6Q8RNnsyWjVEKAQkAdU8dJ4HFZwRGBGk+FKhBmdM3WtcsBTAr1TDTnyumbY0ug0t8hsN/IVD5zRbwZdbJeq9ML1ozn+Wu7ovPErov26uz5nOpelYsVPmeFemqUDaicX7wUCsfPBeXFtRR31jgWGSyvNBG5f8iaq2MOWhdUWQ5XFtVYf1H0E1H3xyrBLqrDMTKHp1/OopuQInEudpDeZL1O2XJ6Ej2+p4T+ZkLYKpbL6Mr5INnIpDGrsTMR2v8oMTzQzaktgGVuHgiXfKMVXUPuw4vpJsMhJV4CUtlfttlpTBXj046SKWoWoqjvMZiKaqvq669rvgpLQ45mjJYK6Qiq4xlWhahnrrXhtYz4um9npY3xdTekS2Uzn6+JhLLcQIjlP0n0R0SQK1ODnzPD3bXeYq3A7a07ZKe0ZorwQohitBpNPBCUBOF/5CAe/zhCkGxkN54L7Hiwpuqh3aIrDaSRUse55vwL3p1yT8B2kK9jpW5DSbnQFhQBfN0xSew5qKex4HyCloxQDsRdwduIQT+sH7SvPSWRFFovyw6uUS0/wXCx0c3hrIYZE7ptNhR1yA6b3hShfa4qmbtdkpS8r4Y7g0WQ//UDv3gUNp0pWVqoGzN8aJbcVvbzGyL3nk3gl8IQoMGXbYElhYLV36yR9xHodwrNbiWn+tTB5KTYiPm0pcT1NDB9vGkienmjiZtj1i/nO+wf8qntRH/SnGRsNXwEvqMt4eTHVTVbx/ejevVHpe7A6YlxQUjCs46CdJzfxafygtTDTOJt7QEPJKgnInpR2FL3M7E/TSzM9RdC+JnT1ASuaEvVgSulFPgu/M5tj0MxlqOzQiBkx9nc+487jqpDiVf5RH0a1/rm8r2u3qbC9W00y8ca03HAQKpxKBPP8iSX3UVeHvAL2JsvWre3XyRemopgPKj2cFnEDNmu/SRsxMqKMDcLJX+iwKb1VqtiD5aIy7CyKvE2cB/N76NjeACM0F+ohUQPLNbExmlb1pQxmFnrmAxpKPUM2K1AgNp8erD2S7/8VaEwpvujYaz2ef90fUtgzjyFF9LYoexkYCCe9AjKlB0GKnZLa0p1APRmQTcCr+YKxvOdnJ5vg/eiGmeZR9u0agNHLZyEaYtls1SSt5IDIG660aeyNHt7u1HgL0cgQniTPhLXmSbbn3JuVNnpTa2WpWuuAM8kRICG/EXwKaknmNSaZr2VMCHXpsAByh0zyxBSsG6nu4FcNXGDb5uTBEtnX/R+nHaATVMf2Zo39sFGunRX7gqumSAdEg/KubbURLWKseFto1t3JplVGITM++Fk3q0sIzaxYOzvFFPF+lCUb7r644KYouKlgXeK1UA+2x5fMuP2coe44QSNm2H7gzux5vZlCEnfTmMr7yQAZdnwKA1Q2XeSjdAKZEpcfkWjJoWeJZIhIAc26RqY1yTVp69QLdPnzs4M3CEI+Y4APu9k0q+fxq+HU2YyMRe5JKnfGGKxUeWng53Cdi/dzGmOnty6EOwDV8qENxGKzMynqRcqonPed4Q5Ueh7BYjFuv4J51ycUvgP5rD6ZbAWwQhwQLJrveapGss3NnzZCLS9PsY/XTFaJQ2OCjMoiFlRetieympRvht5xa1Dp1aW7XePz6bJN9msnyNo7as/OuBsPkgvMzYQdjKKY0cb4AN3T3a4zlsBS1Y7o3ueZMfG4SxBRsFIxgBmCHVB0GgS4JEbaNiCD3Apr82Xjql76F8yiY77mNgrxddXsZ9L6vSNb8/SZY2u4BmKZt4kZDty27AAI8uyVc8g/ixsn2ZZVU6ZGXpdLF0+aHm/2tyPMimQngtaSl55V6idagPJ5+KsdoYZjfMa96HZUblL+JOTqAdFEd4FY+VlAtrWC76WRQ/LDLNb8m0Ptl0Jrqy1X/2zwtLA7Wr+Uw86lg4iDMIRW1rarkOz5YHCcId/BT6kSFkgy5e2LiucvviFPHi7rR/s4804mHqHRwVI6Muh+QvOvwJwLO6AeselVjv77FZ2OuSZmajZdzX4cFur3SHWmRHDfNrzcLLN+UpHs9cyLtnToTk2W3tcOKUdqLWv3D1gYJX3WTw90ORnND1YwtqQj5sJAHDQ0W8nbxZ9DpMNl9SaMJEcgavRSJZ/Ad61uCo03yEDJwvCUEIXFGqHYQ4rtIX5J73ZgcpgWuSY63hvPvXPMqAj4nGmfNf2qVY/vx7W6pVp6u+HkMlptuOgxuyP3/SfVOGBeQAG/mnB52SELL+iOx8XyIM0xvHqL30yQQVeNCOi7XDb3cJysAWOxiKNMj/cYuehmx5CRnRngOhI+uoC4CaF7r02PPoPxtxaIYS2Er2khfJpNNEdUfaytiHE6DgfNjR2me/o5sTg708i2R4PuS6J1C9EboQth0EcAk3GzNLIV5qVxc9/4Q+/QtMNtiv10Qsf1hspS6MFlR53If9+3Jycb0z3A7QtcdgtpZyiubhmdAYBnM0UODLZJA37kZUnBrDr/LDa0HXowjdxdJUt9uggRwt+7wTZfwwDARA9lScdUMX13ck2Ug7dniwPM14Ck354hK6+Snc2ML5eBRHdcPlwkTSoebN/ytELZKFlYfGMwa1m0H+tnUi1T92lVX7jBbn8V43UqNp5ou81u6KeDAdmSfWd2gHqddSFdcQkFsseZpv5DEMBYXZUKdrC8sljILWvlfe/rVEJnOgacHoZSXT8mi8B8Ve/puIj0sqNBReRzk9rX1uu+NdQiI+zVDTmnew35IEo9SNYMPubpNLz6EoPrj7bePaupaztAdyXu1UBmi9+XPjHF8Mb2Riru+nAeCP3bI9KGlgPZxFS0bukyb9G1ztvv4WEOfQ3qmrL1/Y9LR20huWZKDFmJGdxB6GCaLlW9EZH7qBUqrcuxhZDeL+IzFfcv941DOkVc4sZ8dmdUii1oljdl+W2u+vNx+M9NUJ9ck+IWx9jRnBhfExZ+mK6doo/qifn4CSJu4tVGvGQjO/jTjOhH7sKCKh6RfRsHtOr8+cpf6nxmn1zbsyxr3LgCfyStaVnWL/Dr6UuUTmr1ciBFKagcbE2La6HkSa6JVcCCphv3aivuqOJTIdiI9QzefKc7VnZcuqMQqLwARPdNHAp45Px2lNDry8EMFtfkSxpzCy9vWE6mcwaBBPTQ3sNpUD0oyuoN+nTVpzqbdd/aY+d/9URoK4b2M+Sp0PkA6H5SYXPt0AbZzn4xO06Pw8rf5HWXW6zel7ZkkDeRvT4UvFcLEEQcULTrm6hd0R76qGVuGpB9zrFdsz/hR3TFpEKwvYrHDLu9DJ8NBm9q/EJfnOpw9xRbDwWnAQ1yVLtiJ3YLsEk2em1OCkzRFtL0MCo2+j1Xz0NHfp9UY4Ful8BH7wUjl7mrjJJOoINPLSAvo/ZjdYYa7rUhh9N17O1OJeOhNgeREYvh+IXwWuSnMqV8sSU5VrvhVYvkmF3/rRLPKly0y+ba81W4rcin7rWtTdsoxkYvQcMMOnY2ezKLrM+8np5K5BN9OXgQO9TlTpjFCj3Igwl/awjQQ1HzghCpbgeq/amrBIkqLl3D9Uz4G7qCrE8SLvhoF/6zUDQ7TrQi5hHpXdEk7wvRx7XttTTx4ZCwckXEOD15ARvdfzPPpDqkorD8rnqYoxl+bAhJxI7Tfw0ple0nvo+JjgKm/aif8XZX2VB1c4qvkVFiB5UObXdXtaBwOx87299omi+KeQysYw8nR2ulxAxx8PI9aNsPzIGLbWbplZ3HUaTJOv2yxL4BXJRcmJMNU6BFPp92KlJ/NLvj4uf0tzC/dRkfhKNTXUu1LVB/Unw5gbuqvVY7WTtLyi3nm6/Wr86aE2/6Dbu7NHOaxTxdXMTxoKRojLSY3JLJyRqtV/X9rd72Cr9KZlgPVf2rn+9Asyl0zYx0teHHRrQszMsvalvl36EN92KS8Mcgc1cMiyPBBUN3zQVl2xEXLZ4UbOioCBe+d9zTKUi//NEdIa39/WdzooDrbhh+N8dw9+4EeouBK+aY4fd1FM2Ni/j957ADv363bpuBwa6/hHxT83VM9v8CUEsDBBQAAgAIACxduEYPEy3PTAAAAGoAAAAbAAAAdW5pdmVyc2FsL3VuaXZlcnNhbC5wbmcueG1ss7GvyM1RKEstKs7Mz7NVMtQzULK34+WyKShKLctMLVeoAIoBBSFASaHSVsnECMEtz0wpybBVMjdGUpKRmpmeUWKrZGpiARfUBxoJAFBLAQIAABQAAgAIAIOIPUV7BdOSwAEAANoDAAAPAAAAAAAAAAEAAAAAAAAAAABub25lL3BsYXllci54bWxQSwECAAAUAAIACAAKXbhGGtrqO6oAAAAfAQAAGwAAAAAAAAABAAAAAADtAQAAc3RyZWFtbGluZS9pMThuX3ByZXNldHMueG1sUEsBAgAAFAACAAgAg4g9Rcc2YdlsAgAA6QUAABUAAAAAAAAAAQAAAAAA0AIAAHN0cmVhbWxpbmUvcGxheWVyLnhtbFBLAQIAABQAAgAIAApduEYPaxD4QAEAALsCAAAqAAAAAAAAAAEAAAAAAG8FAABzdHJlYW1saW5lL3NraW5fY3VzdG9taXphdGlvbl9zZXR0aW5ncy54bWxQSwECAAAUAAIACADZmbdGyzfFFfWGAAAEpAAAGQAAAAAAAAAAAAAAAAD3BgAAc3RyZWFtbGluZS9zdHJlYW1saW5lLnBuZ1BLAQIAABQAAgAIANmZt0YRbdbvSwAAAGoAAAAdAAAAAAAAAAEAAAAAACOOAABzdHJlYW1saW5lL3N0cmVhbWxpbmUucG5nLnhtbFBLAQIAABQAAgAIACxduEYqDcM2UQQAAAsQAAAdAAAAAAAAAAEAAAAAAKmOAAB1bml2ZXJzYWwvY29tbW9uX21lc3NhZ2VzLmxuZ1BLAQIAABQAAgAIACxduEYxQki0IQQAAKQRAAAnAAAAAAAAAAEAAAAAADWTAAB1bml2ZXJzYWwvZmxhc2hfcHVibGlzaGluZ19zZXR0aW5ncy54bWxQSwECAAAUAAIACAAsXbhGJVsuWLoCAABTCgAAIQAAAAAAAAABAAAAAACblwAAdW5pdmVyc2FsL2ZsYXNoX3NraW5fc2V0dGluZ3MueG1sUEsBAgAAFAACAAgALF24RrQdQ970AwAAtRAAACYAAAAAAAAAAQAAAAAAlJoAAHVuaXZlcnNhbC9odG1sX3B1Ymxpc2hpbmdfc2V0dGluZ3MueG1sUEsBAgAAFAACAAgALF24Rpb/i7mMAQAADQYAAB8AAAAAAAAAAQAAAAAAzJ4AAHVuaXZlcnNhbC9odG1sX3NraW5fc2V0dGluZ3MuanNQSwECAAAUAAIACAAsXbhGGtrqO6oAAAAfAQAAGgAAAAAAAAABAAAAAACVoAAAdW5pdmVyc2FsL2kxOG5fcHJlc2V0cy54bWxQSwECAAAUAAIACAAsXbhGElPaP2QAAABmAAAAHAAAAAAAAAABAAAAAAB3oQAAdW5pdmVyc2FsL2xvY2FsX3NldHRpbmdzLnhtbFBLAQIAABQAAgAIAIOIPUXOggk37AIAAIgIAAAUAAAAAAAAAAEAAAAAABWiAAB1bml2ZXJzYWwvcGxheWVyLnhtbFBLAQIAABQAAgAIACxduEbNWRV3JwgAAHsfAAApAAAAAAAAAAEAAAAAADOlAAB1bml2ZXJzYWwvc2tpbl9jdXN0b21pemF0aW9uX3NldHRpbmdzLnhtbFBLAQIAABQAAgAIACxduEb9LgUh0jAAAFtIAAAXAAAAAAAAAAAAAAAAAKGtAAB1bml2ZXJzYWwvdW5pdmVyc2FsLnBuZ1BLAQIAABQAAgAIACxduEYPEy3PTAAAAGoAAAAbAAAAAAAAAAEAAAAAAKjeAAB1bml2ZXJzYWwvdW5pdmVyc2FsLnBuZy54bWxQSwUGAAAAABEAEQD8BAAALd8AAAAA"/>
  <p:tag name="ISPRING_RESOURCE_PATHS_HASH_PRESENTER" val="a6bc6b313ff0fbd8e169c71e7cceea07eb9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he tusks"/>
  <p:tag name="GENSWF_ADVANCE_TIME" val="10.50"/>
  <p:tag name="ISPRING_SLIDE_INDENT_LEVEL" val="0"/>
  <p:tag name="ISPRING_CUSTOM_TIMING_USED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ke a spear"/>
  <p:tag name="GENSWF_ADVANCE_TIME" val="6.90"/>
  <p:tag name="ISPRING_SLIDE_INDENT_LEVEL" val="0"/>
  <p:tag name="ISPRING_CUSTOM_TIMING_USED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he trunk"/>
  <p:tag name="GENSWF_ADVANCE_TIME" val="9.27"/>
  <p:tag name="ISPRING_SLIDE_INDENT_LEVEL" val="0"/>
  <p:tag name="ISPRING_CUSTOM_TIMING_USED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ke a snake"/>
  <p:tag name="GENSWF_ADVANCE_TIME" val="3.45"/>
  <p:tag name="ISPRING_SLIDE_INDENT_LEVEL" val="0"/>
  <p:tag name="ISPRING_CUSTOM_TIMING_USED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he leg"/>
  <p:tag name="GENSWF_ADVANCE_TIME" val="12.00"/>
  <p:tag name="ISPRING_SLIDE_INDENT_LEVEL" val="0"/>
  <p:tag name="ISPRING_CUSTOM_TIMING_USED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ke a tree"/>
  <p:tag name="GENSWF_ADVANCE_TIME" val="2.80"/>
  <p:tag name="ISPRING_SLIDE_INDENT_LEVEL" val="0"/>
  <p:tag name="ISPRING_CUSTOM_TIMING_USED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he ear"/>
  <p:tag name="GENSWF_ADVANCE_TIME" val="11.50"/>
  <p:tag name="ISPRING_SLIDE_INDENT_LEVEL" val="0"/>
  <p:tag name="ISPRING_CUSTOM_TIMING_USED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ke a fan"/>
  <p:tag name="GENSWF_ADVANCE_TIME" val="3.50"/>
  <p:tag name="ISPRING_SLIDE_INDENT_LEVEL" val="0"/>
  <p:tag name="ISPRING_CUSTOM_TIMING_USED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he tail"/>
  <p:tag name="GENSWF_ADVANCE_TIME" val="22.18"/>
  <p:tag name="ISPRING_SLIDE_INDENT_LEVEL" val="0"/>
  <p:tag name="ISPRING_CUSTOM_TIMING_USED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ke a rope"/>
  <p:tag name="GENSWF_ADVANCE_TIME" val="6.05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he Blind Men and the Elephant"/>
  <p:tag name="GENSWF_ADVANCE_TIME" val="3.00"/>
  <p:tag name="ISPRING_SLIDE_INDENT_LEVEL" val="0"/>
  <p:tag name="ISPRING_CUSTOM_TIMING_USED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he men argue"/>
  <p:tag name="GENSWF_ADVANCE_TIME" val="7.65"/>
  <p:tag name="ISPRING_SLIDE_INDENT_LEVEL" val="0"/>
  <p:tag name="ISPRING_CUSTOM_TIMING_USED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and argue..."/>
  <p:tag name="GENSWF_ADVANCE_TIME" val="8.35"/>
  <p:tag name="ISPRING_SLIDE_INDENT_LEVEL" val="0"/>
  <p:tag name="ISPRING_CUSTOM_TIMING_USED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Sometimes foolish"/>
  <p:tag name="GENSWF_ADVANCE_TIME" val="5.00"/>
  <p:tag name="ISPRING_SLIDE_INDENT_LEVEL" val="0"/>
  <p:tag name="ISPRING_CUSTOM_TIMING_USED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he End"/>
  <p:tag name="GENSWF_ADVANCE_TIME" val="8.00"/>
  <p:tag name="ISPRING_SLIDE_INDENT_LEVEL" val="0"/>
  <p:tag name="ISPRING_CUSTOM_TIMING_USED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Credits"/>
  <p:tag name="GENSWF_ADVANCE_TIME" val="2.00"/>
  <p:tag name="ISPRING_SLIDE_INDENT_LEVEL" val="0"/>
  <p:tag name="ISPRING_CUSTOM_TIMING_USED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Adapted from Fifty Famous Stories Retold by James Baldwin"/>
  <p:tag name="GENSWF_ADVANCE_TIME" val="5.00"/>
  <p:tag name="ISPRING_SLIDE_INDENT_LEVEL" val="0"/>
  <p:tag name="ISPRING_CUSTOM_TIMING_USE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he six blind men"/>
  <p:tag name="GENSWF_ADVANCE_TIME" val="7.65"/>
  <p:tag name="ISPRING_SLIDE_INDENT_LEVEL" val="0"/>
  <p:tag name="ISPRING_CUSTOM_TIMING_USED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he elephant"/>
  <p:tag name="GENSWF_ADVANCE_TIME" val="7.40"/>
  <p:tag name="ISPRING_SLIDE_INDENT_LEVEL" val="0"/>
  <p:tag name="ISPRING_CUSTOM_TIMING_USED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Arrival of the elephant"/>
  <p:tag name="GENSWF_ADVANCE_TIME" val="14.40"/>
  <p:tag name="ISPRING_SLIDE_INDENT_LEVEL" val="0"/>
  <p:tag name="ISPRING_CUSTOM_TIMING_USED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What is an elephant like?"/>
  <p:tag name="GENSWF_ADVANCE_TIME" val="8.60"/>
  <p:tag name="ISPRING_SLIDE_INDENT_LEVEL" val="0"/>
  <p:tag name="ISPRING_CUSTOM_TIMING_USED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Side of elephant"/>
  <p:tag name="GENSWF_ADVANCE_TIME" val="9.20"/>
  <p:tag name="ISPRING_SLIDE_INDENT_LEVEL" val="0"/>
  <p:tag name="ISPRING_CUSTOM_TIMING_USED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ke a wall"/>
  <p:tag name="GENSWF_ADVANCE_TIME" val="3.4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ESL-CenturyGothic">
  <a:themeElements>
    <a:clrScheme name="ESL">
      <a:dk1>
        <a:sysClr val="windowText" lastClr="000000"/>
      </a:dk1>
      <a:lt1>
        <a:srgbClr val="FFFF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L-Century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ESL-CenturyGothic</Template>
  <TotalTime>2035</TotalTime>
  <Words>178</Words>
  <Application>Microsoft Office PowerPoint</Application>
  <PresentationFormat>On-screen Show (4:3)</PresentationFormat>
  <Paragraphs>34</Paragraphs>
  <Slides>23</Slides>
  <Notes>23</Notes>
  <HiddenSlides>0</HiddenSlides>
  <MMClips>20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ESL-CenturyGothic</vt:lpstr>
      <vt:lpstr>The Blind Men and the Elephant  Adapted from  Fifty Famous Stories Retold  by James Baldwin Audio from Librivox</vt:lpstr>
      <vt:lpstr>The Blind Men and the Elephant  Adapted from  Fifty Famous Stories Retold  by James Baldwin Audio from Librivox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Blind Men and the Elephant  The End</vt:lpstr>
      <vt:lpstr>The Blind Men and the Elephant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BlindMenAndElephant-A00114</dc:title>
  <dc:creator>Peter</dc:creator>
  <cp:lastModifiedBy>pere</cp:lastModifiedBy>
  <cp:revision>101</cp:revision>
  <dcterms:created xsi:type="dcterms:W3CDTF">2011-10-13T17:31:48Z</dcterms:created>
  <dcterms:modified xsi:type="dcterms:W3CDTF">2015-05-24T19:59:08Z</dcterms:modified>
</cp:coreProperties>
</file>